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663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raps up the water in his clouds,yet the clouds do not burst beneath its weigh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bscures the view of his throne,spreading his cloud over 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aid out the horizon on the surface of the waters at the boundary between light and dark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that hold up the sky tremble,astounded at his rebuk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power he stirred  the sea,and by his understanding he crushed Rahab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breath the heavens gained their beauty;his hand pierced the fleeing serpent. 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but the fringes of his ways;how faint is the word we hear of him!Who can understand his mighty thunder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Bilda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you have helped  the powerlessand delivered the arm that is weak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you have counseled the unwise and abundantly provided insight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 did you speak these words?Whose breath came out of your mouth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parted spirits tremblebeneath the waters and all that inhabit the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ol  is naked before God,and Abaddon  has no covering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etches the northern skies over empty space;he hangs the earth on no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2026-06-18T02:34:24Z</dcterms:created>
  <dcterms:modified xsi:type="dcterms:W3CDTF">2026-06-18T02:34:24Z</dcterms:modified>
  <dc:title>Bible.com.au: Job 26:1-14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