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 Speak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minion and dread  belong to him,the one who establishes harmony in his heigh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his troops be numbered?Does his light not shine on everyon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 human be justified before God? How can one born of woman be pure?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even the moon does not shineand the stars are not pure in his sight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a human, who is a maggot,a son of man,  who is a worm!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2026-06-09T23:09:19Z</dcterms:created>
  <dcterms:modified xsi:type="dcterms:W3CDTF">2026-06-09T23:09:19Z</dcterms:modified>
  <dc:title>Bible.com.au: Job 25:1-6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