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6036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4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atherless infant is snatched from the breast;the nursing child of the poor is seized as collateral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out clothing, they wander about naked.They carry sheaves but go hungry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rush olives in their presses; they tread the winepresses, but go thirst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 city, men  groan;the mortally wounded cry for help,yet God pays no attention to this crime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are those who rebel against the light.They do not recognize its waysor stay on its path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urderer rises at dawnto kill the poor and needy,and by night he becomes a thief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dulterer’s eye watches for twilight,thinking, “No eye will see me,”and he covers his fac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dark they break  into houses;by day they lock themselves in, never experiencing the ligh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morning is like darkness to them.Surely they are familiar with the terrors of darkness!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float  on the surface of the water.Their section of the land is cursed,so that they never go to their vineyard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es the Almighty not reserve times for judgment? Why do those who know him never see his days?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dry ground and heat snatch away the melted snow,so Sheol  steals those who have sinne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mb forgets them;worms feed on them;they are remembered  no more.So injustice is broken like a tre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prey on  the childless woman who is unable to conceive,and do not deal kindly with the widow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God drags away  the mighty by his power;when he rises up, they have no assurance of lif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ives them a sense of security, so they can rely on it, but his eyes  watch over their way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exalted for a moment, then gone;they are brought low and shrivel up like everything else. They wither like heads of grain. 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is is not true, then who can prove me a liar and show that my speech is worthless?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displace boundary markers.They steal a flock and provide pasture for i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rive away the donkeys owned by the fatherless and take the widow’s ox as collateral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push the needy off the road;the poor of the land are forced into hiding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wild donkeys in the wilderness,the poor go out to their task of foraging for food;the desert provides nourishment for their childre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gather their fodder in the fieldand glean the vineyards of the wick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out clothing, they spend the night naked,having no covering against the cold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renched by mountain rains,they huddle against  the rocks, shelterles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6">
  <a:themeElements>
    <a:clrScheme name="Theme5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2026-07-23T22:01:33Z</dcterms:created>
  <dcterms:modified xsi:type="dcterms:W3CDTF">2026-07-23T22:01:33Z</dcterms:modified>
  <dc:title>Bible.com.au: Job 24:1-25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