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2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less infant is snatched from the breast;the nursing child of the poor is seized as collatera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lothing, they wander about naked.They carry sheaves but go hungr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olives in their presses; they tread the winepresses, but go thirs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city, men  groan;the mortally wounded cry for help,yet God pays no attention to this cri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those who rebel against the light.They do not recognize its waysor stay on its path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rderer rises at dawnto kill the poor and needy,and by night he becomes a t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dulterer’s eye watches for twilight,thinking, “No eye will see me,”and he covers his f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rk they break  into houses;by day they lock themselves in, never experiencing the 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rning is like darkness to them.Surely they are familiar with the terrors of darkness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oat  on the surface of the water.Their section of the land is cursed,so that they never go to their 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the Almighty not reserve times for judgment? Why do those who know him never see his day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dry ground and heat snatch away the melted snow,so Sheol  steals those who have sin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b forgets them;worms feed on them;they are remembered  no more.So injustice is broken like a t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y on  the childless woman who is unable to conceive,and do not deal kindly with the wid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drags away  the mighty by his power;when he rises up, they have no assurance of 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them a sense of security, so they can rely on it, but his eyes  watch over their way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xalted for a moment, then gone;they are brought low and shrivel up like everything else. They wither like heads of grain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is not true, then who can prove me a liar and show that my speech is worthless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isplace boundary markers.They steal a flock and provide pasture for 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ive away the donkeys owned by the fatherless and take the widow’s ox as collater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sh the needy off the road;the poor of the land are forced into hidi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ild donkeys in the wilderness,the poor go out to their task of foraging for food;the desert provides nourishment for their 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ir fodder in the fieldand glean the vineyards of the 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lothing, they spend the night naked,having no covering against the col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enched by mountain rains,they huddle against  the rocks, shelterl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2026-05-24T14:12:16Z</dcterms:created>
  <dcterms:modified xsi:type="dcterms:W3CDTF">2026-05-24T14:12:16Z</dcterms:modified>
  <dc:title>Bible.com.au: Job 24:1-25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