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o east, he is not there,and if I go west, I cannot perceive him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e is at work to the north, I cannot see him;when he turns south, I cannot find 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he knows the way I have taken; when he has tested me,  I will emerge as pure gol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eet have followed in his tracks;I have kept to his way  and not turned asi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 departed from the commands from his lips;I have treasured  the words  from his mouthmore than my daily f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is unchangeable; who can oppose him?He does what he desires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certainly accomplish what he has decreed for me,and he has many more things like these in min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 am terrified  in his presence;when I consider this, I am afraid of 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made my heart faint; the Almighty has terrified 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 am not destroyed  by the darkness, by the thick darkness that covers my fa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’s Reply to 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b answere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day also my complaint is bitter. ,His  hand is heavy despite my groan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I knew how to find him,so that I could go to his thr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plead my case before him and fill my mouth with argumen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learn how  he would answer me;and understand what he would say to 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he prosecute  me forcefully?No, he would certainly pay attention to 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 upright man could reason  with him,and I would escape from my Judge , fore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2026-06-02T20:04:43Z</dcterms:created>
  <dcterms:modified xsi:type="dcterms:W3CDTF">2026-06-02T20:04:43Z</dcterms:modified>
  <dc:title>Bible.com.au: Job 23:1-17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