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go east, he is not there,and if I go west, I cannot perceive hi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t work to the north, I cannot see him;when he turns south, I cannot find 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knows the way I have taken; when he has tested me,  I will emerge as pure 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et have followed in his tracks;I have kept to his way  and not turned asi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departed from the commands from his lips;I have treasured  the words  from his mouthmore than my daily f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is unchangeable; who can oppose him?He does what he desire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ertainly accomplish what he has decreed for me,and he has many more things like these in min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 am terrified  in his presence;when I consider this, I am afraid of 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made my heart faint; the Almighty has terrified 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m not destroyed  by the darkness, by the thick darkness that covers my f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Reply to 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day also my complaint is bitter. ,His  hand is heavy despite my groan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knew how to find him,so that I could go to his thr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plead my case before him and fill my mouth with argume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rn how  he would answer me;and understand what he would say to 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he prosecute  me forcefully?No, he would certainly pay attention to 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 upright man could reason  with him,and I would escape from my Judge , for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2026-08-03T16:08:59Z</dcterms:created>
  <dcterms:modified xsi:type="dcterms:W3CDTF">2026-08-03T16:08:59Z</dcterms:modified>
  <dc:title>Bible.com.au: Job 23:1-17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