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land belonged to a powerful manand an influential man lived on 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t widows away empty-handed,and the strength of the fatherless  was  crush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nares surround you,and sudden dread terrifies  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arkness, so you cannot see,and a flood of water covers you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God as high as the heavens?And look at the highest stars #— #how lofty they ar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“What does God know?Can he judge through total darknes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  veil him so that he cannot see,as he walks on the circle of the sky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continue on the ancient paththat wicked men have walke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natched away before their time,and their foundations  were washed away by a ri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the ones who said to God, “Leave us alone! ”and “What can the Almighty do to us? ”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d Series of SpeechesEliphaz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he who filled their houses with good things.The counsel of the wicked is far from m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 this and rejoice;the innocent mock them, saying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our opponents are destroyed,and fire has consumed what they left behind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terms with God and be at peace; in this way  good will come to 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instruction from his mouth, and place his sayings  in your 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  to the Almighty, you will be renewed.If you banish injustice from your 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sign your gold to the dust,the gold of Ophir  to the stones in the wadi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will be your goldand your finest sil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delight  in the Almightyand lift up your face to Go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 him, and he will hear you, and you will fulfill your 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make a decision, it will be carried out, and light will shine on your way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thers are humiliated and you say, “Lift them up,”God will save the humble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even rescue the guilty one,who will be rescued by the purity of your hands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be of any use to God?Can even a wise man be of use to 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delight the Almighty if you are righteous?Does he profit if you perfect your behavior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correct you and take you to courtbecause of your piety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your wickedness abundantand aren’t your iniquitie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took collateral  from your brothers without cause,stripping off their clothes and leaving 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 water to the thirstyand withheld food from the famishe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2026-07-24T06:49:45Z</dcterms:created>
  <dcterms:modified xsi:type="dcterms:W3CDTF">2026-07-24T06:49:45Z</dcterms:modified>
  <dc:title>Bible.com.au: Job 22:1-30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