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are established while they are still alive, and their descendants, before their 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mes are secure and free of fear; no rod from God strikes the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ulls breed without fail;their cows calve and do not miscar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et their little ones run around like lambs;their children skip abou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ing to the tambourine and lyreand rejoicing at the sound of the flut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d  their days in prosperity and go down to Sheol in pe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say to God, “Leave us alone!We don’t want to know your way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 Almighty, that we should serve him,and what will we gain by pleading with him? ”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prosperity is not of their own doing.The counsel of the wicked is far from me!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is the lamp  of the wicked put out?Does disaster  come on them?Does he apportion destruction in his ange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Reply to Zoph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like straw before the wind,like chaff  a storm sweeps away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serves a person’s punishment for his children. Let God repay the person himself, so that he may know 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own eyes see his demise;let him drink from the Almighty’s wrath!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does he care about his family once he is dead, when the number of his months has run out?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teach God knowledge, since he judges the exalted ones?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dies in excellent health, completely secure  and at ea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dy is  well fed, and his bones are full of marrow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nother person dies with a bitter  soul,having never tasted prosperi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both lie in the dust,and worms cover them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your thoughts very well,the schemes by which you would wrong 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say, “Where now is the nobleman’s house? ”and “Where are the tents  the wicked lived in? 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never consulted those who travel the roads?Don’t you accept their reports?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 evil person is spared from the day of disaster,rescued from the day of wra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ould denounce his behavior to his face?Who would repay  him for what he has don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arried to the grave,and someone keeps watch over his tomb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rt on his grave is  sweet to him.Everyone follows behind him,and those who go before him are without numb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ow can you offer me such futile comfort?Your answers are deceptiv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close attention to my words;let this be the consolation you off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with me while I speak;then after I have spoken, you may continue mock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s my complaint  against a human being?Then why shouldn’t I be impati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me and shudder; put your hand over your mouth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about it, I am terrifiedand my body trembles  in horro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wicked continue to live,growing old and becoming powerful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2026-07-24T06:51:24Z</dcterms:created>
  <dcterms:modified xsi:type="dcterms:W3CDTF">2026-07-24T06:51:24Z</dcterms:modified>
  <dc:title>Bible.com.au: Job 21:1-34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