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6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ly away like a dream and never be found;he will be chased away like a vision in the n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 see him no more, and his household will no longer see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will beg from  the poor,for his own hands must give back his 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rame may be full of youthful vigor,but it will lie down with him in dus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evil tastes sweet in his mouthand he conceals it under his 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herishes it and will not let it gobut keeps it in his mouth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food in his stomach turnsinto cobras’ venom inside 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s wealth but must vomit it up;God will force it from his stomac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 poison of cobras;a viper’s fangs  will kill him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 streams,the rivers flowing with honey and curd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return the fruit of his labor without consuming it;he doesn’t enjoy the profits from his 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oppressed and abandoned the poor;he seized a house he did not buil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is appetite is never satisfied, he does not let anything he desires 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 him to consume; therefore, his prosperity will not la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height of his success  distress will come to him; the full weight of misery  will crush 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fills his stomach,God will send his burning anger against him,raining  it down on him while he is eating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flees from an iron weapon,an arrow from a bronze bow will pierce 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 of his back,the flashing tip out of his liver. Terrors come over him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is reserved for his treasures.A fire unfanned by human hands will consume  him;it will feed on what is left in his 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 expose his iniquity, and the earth will rise up against hi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 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ssessions in his house will be removed,flowing away on the day of God’s ang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 wicked person’s lot  from God,the inheritance God ordained for 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my unsettling thoughts compel me to answer,because I am upset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a rebuke that insults me,and my understanding  makes me repl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know that ever since antiquity,from the time a human was placed on 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 the wicked has been briefand the happiness of the godless has lasted only a moment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arrogance reaches heaven,and his head touches the cloud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vanish forever like his own dung.Those who know  him will ask, “Where is he?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2026-06-12T04:09:22Z</dcterms:created>
  <dcterms:modified xsi:type="dcterms:W3CDTF">2026-06-12T04:09:22Z</dcterms:modified>
  <dc:title>Bible.com.au: Job 20:1-29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