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01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0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fly away like a dream and never be found;he will be chased away like a vision in the night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 that saw him will see him no more, and his household will no longer see him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children will beg from  the poor,for his own hands must give back his weal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frame may be full of youthful vigor,but it will lie down with him in dust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evil tastes sweet in his mouthand he conceals it under his tongue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cherishes it and will not let it gobut keeps it in his mouth,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e food in his stomach turnsinto cobras’ venom inside 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wallows wealth but must vomit it up;God will force it from his stomac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suck the poison of cobras;a viper’s fangs  will kill him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enjoy the streams,the rivers flowing with honey and curds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ophar Speak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ust return the fruit of his labor without consuming it;he doesn’t enjoy the profits from his trading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oppressed and abandoned the poor;he seized a house he did not build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is appetite is never satisfied, he does not let anything he desires escap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is left for him to consume; therefore, his prosperity will not las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height of his success  distress will come to him; the full weight of misery  will crush hi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fills his stomach,God will send his burning anger against him,raining  it down on him while he is eating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flees from an iron weapon,an arrow from a bronze bow will pierce hi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lls it out of his back,the flashing tip out of his liver. Terrors come over him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tal darkness is reserved for his treasures.A fire unfanned by human hands will consume  him;it will feed on what is left in his ten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will expose his iniquity, and the earth will rise up against him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Zophar the Naamathite  replie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ssessions in his house will be removed,flowing away on the day of God’s anger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 wicked person’s lot  from God,the inheritance God ordained for hi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y my unsettling thoughts compel me to answer,because I am upset!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heard a rebuke that insults me,and my understanding  makes me reply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you know that ever since antiquity,from the time a human was placed on earth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oy of the wicked has been briefand the happiness of the godless has lasted only a moment?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is arrogance reaches heaven,and his head touches the clouds,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vanish forever like his own dung.Those who know  him will ask, “Where is he? ”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2026-06-12T03:11:50Z</dcterms:created>
  <dcterms:modified xsi:type="dcterms:W3CDTF">2026-06-12T03:11:50Z</dcterms:modified>
  <dc:title>Bible.com.au: Job 20:1-29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