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6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ob took a piece of broken pottery to scrape himself while he sat among the ash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wife said to him, “Are you still holding on to your integrity? Curse God and di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peak as a foolish woman speaks,” he told her. “Should we accept only good from God and not adversity? ” Throughout all this Job did not sin in what he said. Job’s Three Frie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en Job’s three friends #— #Eliphaz the Temanite,  Bildad the Shuhite,  and Zophar the Naamathite #— #heard about all this adversity that had happened to him, each of them came from his home. They met together to go and sympathize with him and comfor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looked from a distance, they could barely recognize him. They wept aloud,  and each man tore his robe and threw dust into the air and on his hea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at on the ground with him seven days and nights,  but no one spoke a word to him because they saw that his suffering  was very inten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tan’s Second Test of Jo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sons of God  came again to present themselves before the Lord, and Satan also came with them to present himself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sked Satan, “Where have you come from? ”“From roaming through the earth,” Satan answered him, “and walking around on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Satan, “Have you considered my servant Job? No one else on earth is like him, a man of perfect integrity,  who fears God and turns away from evil.  He still retains his integrity, even though you incited me against him, to destroy him for no good 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kin for skin! ” Satan answered the Lord. “A man will give up everything he owns in exchange for his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stretch out your hand and strike  his flesh and bones, and he will surely curse you to you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Very well,” the Lord told Satan, “he is in your power; only spare his lif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atan left the Lord’s presence and infected Job with terrible boils from the soles of his feet to the top of his head. ]]></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2026-09-16T01:49:17Z</dcterms:created>
  <dcterms:modified xsi:type="dcterms:W3CDTF">2026-09-16T01:49:17Z</dcterms:modified>
  <dc:title>Bible.com.au: Job 2:1-13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