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blocked  my way so that I cannot pass through;he has veiled my paths with darknes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tripped me of my honorand removed the crown from my hea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ars me down on every side so that I am ruined. He uproots my hope like a tre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nger  burns against me,and he regards me as one of his enemie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roops advance together;they construct a ramp  against meand camp  around my t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removed my brothers from me;my acquaintances have abandoned me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elatives stop coming by,and my close friends have forgotten 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ouse guests  and female servants regard me as a stranger;I am a foreigner in their sigh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for my servant, but he does not answer,even if I beg him with my own mou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ath is offensive to my wife,and my own family  finds me repulsi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Reply to Bilda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young boys scorn me.When I stand up, they mock m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my best friends  despise me, and those I love have turned against me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kin and my flesh cling to my bones;I have escaped with only the skin of my tee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on me, my friends,  have mercy,for God’s hand  has struck me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persecute me as God does?Will you never get enough of my flesh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 that my words were written down,that they were recorded on a scroll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ere inscribed in stone foreverby an iron stylus and lead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now that my Redeemer lives, ,and at the end he will stand on the dust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fter my skin has been destroyed, yet I will see God in  my flesh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e him myself;my eyes will look at him, and not as a stranger. My heart longs  within me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ay, “How will we pursue him,since the root of the problem lies with him? ”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e afraid of the sword,because wrath brings punishment by the sword, so that you may know there is a judgmen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 you torment meand crush me with word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humiliated me ten times now,and you mistreat  me without sham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t is true that I have sinned,my mistake concerns only  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ally want to appear superior  to meand would use my disgrace as evidence against m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understand that it is God who has wronged meand caught me in his net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out, “Violence! ” but get no response; I call for help, but there is no justi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2026-07-24T06:51:23Z</dcterms:created>
  <dcterms:modified xsi:type="dcterms:W3CDTF">2026-07-24T06:51:23Z</dcterms:modified>
  <dc:title>Bible.com.au: Job 19:1-29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