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own feet lead him into a net,and he strays into its m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ap catches him by the heel;a noose seizes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pe lies hidden for him on the ground,and a snare waits for him along the 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frighten him on every side and harass him at every st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ength is depleted;disaster lies ready for him to stumbl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rts of his skin are eaten away;death’s firstborn consumes his limb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ripped from the security of his tentand marched away to the king of terro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he owned remains in his tent.Burning sulfur  is scattered over his ho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below dry up,and his branches above wither awa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emory  of him perishes from the earth;he has no name anywher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driven from light to darknessand chased from the inhabited wor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 children or descendants among his people,no survivor where he used to liv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in the west are appalled  at his fate,while those in the east tremble in horro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such is the dwelling of the unjust man,and this is the place of the one who does not know Go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 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until you stop talking?Show some sense, and then we can tal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we regarded as cattle,as stupid in your s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tear yourself in anger  —should the earth be abandoned on your account,or a rock be removed from its plac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e light  of the wicked  is extinguished;the flame of his fire does not glow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in his tent grows dark, and the lamp beside him is put 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owerful stride is shortened,and his own schemes trip him up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2026-07-24T06:51:23Z</dcterms:created>
  <dcterms:modified xsi:type="dcterms:W3CDTF">2026-07-24T06:51:23Z</dcterms:modified>
  <dc:title>Bible.com.au: Job 18:1-21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