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08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8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is own feet lead him into a net,and he strays into its mes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rap catches him by the heel;a noose seizes hi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ope lies hidden for him on the ground,and a snare waits for him along the pa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rrors frighten him on every side and harass him at every step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strength is depleted;disaster lies ready for him to stumble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rts of his skin are eaten away;death’s firstborn consumes his limb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ripped from the security of his tentand marched away to the king of terror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hing he owned remains in his tent.Burning sulfur  is scattered over his ho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roots below dry up,and his branches above wither away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memory  of him perishes from the earth;he has no name anywhere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ldad Speak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driven from light to darknessand chased from the inhabited worl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no children or descendants among his people,no survivor where he used to live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in the west are appalled  at his fate,while those in the east tremble in horro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such is the dwelling of the unjust man,and this is the place of the one who does not know God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ildad the Shuhite  replie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until you stop talking?Show some sense, and then we can talk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are we regarded as cattle,as stupid in your sight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ho tear yourself in anger  —should the earth be abandoned on your account,or a rock be removed from its place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s, the light  of the wicked  is extinguished;the flame of his fire does not glow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ght in his tent grows dark, and the lamp beside him is put ou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powerful stride is shortened,and his own schemes trip him up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3">
  <a:themeElements>
    <a:clrScheme name="Theme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2026-05-21T17:30:01Z</dcterms:created>
  <dcterms:modified xsi:type="dcterms:W3CDTF">2026-05-21T17:30:01Z</dcterms:modified>
  <dc:title>Bible.com.au: Job 18:1-21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