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5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7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e righteous person will hold to his way,and the one whose hands are clean  will grow strong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come back and try again, all of you. I will not find a wise man among 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ys have slipped by;my plans have been ruined,even the things dear to my hear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urned night into dayand made light seem near in the face of darkness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await Sheol as my home,spread out my bed in darkness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 to corruption, “You are my father,”and to the maggot, “My mother” or “My sister,”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n is my hope? Who can see any hope for me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it go down to the gates of Sheol, or will we descend together to the dust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pirit is broken.My days are extinguished.A graveyard  awaits 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mockers surround  me,and my eyes must gaze at their rebellion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ept my pledge! Put up security for me. Who else will be my sponsor?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closed their minds to understanding,therefore you will not honor 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denounces his friends for a price,the eyes of his children will fai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made me an object of scorn to the people;I have become a man people spit at. 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have grown dim from grief,and my whole body has become but a shadow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upright are appalled  at this,and the innocent are roused against the godl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2026-08-03T16:08:41Z</dcterms:created>
  <dcterms:modified xsi:type="dcterms:W3CDTF">2026-08-03T16:08:41Z</dcterms:modified>
  <dc:title>Bible.com.au: Job 17:1-16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