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6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shriveled me up  #— #it has become a witness;my frailty rises up against me and testifies to my f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nger tears at me, and he harasses  me.He gnashes his teeth at me.My enemy pierces me with his ey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pen their mouths against meand strike my cheeks with contempt; they join themselves together against 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nds me over to the unjust; he throws me to the 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t ease, but he shattered me;he seized me by the scruff of the neckand smashed me to pieces.He set me up as his target;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archers  surround me.He pierces my kidneys without mercyand pours my bile on the grou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eaks through my defenses again and again; he charges at me like a warrior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wn sackcloth over my skin;I have buried my strength  in the dust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ce has grown red with weeping,and darkness  covers my eye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my hands are free from violence and my prayer is pur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Reply to 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rth, do not cover my blood;may my cry for help find no resting plac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now my witness is in heaven,and my advocate is in the heights!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riends scoff at meas I weep before 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h that someone might argue for a man with God just as anyone  would for a frie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nly a few years will passbefore I go the way of no retur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many things like these.You are all miserable comforter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no end to your empty , words?What provokes you that you continue testifyi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were in my place I could also talk like you.I could string words together against youand shake my head at 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I would encourage you with my mouth,and the consolation from my lips would bring relief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peak, my suffering is not relieved,and if I hold back, does any of it leave m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  has now exhausted me.You have devastated my entire fami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2026-08-13T11:27:30Z</dcterms:created>
  <dcterms:modified xsi:type="dcterms:W3CDTF">2026-08-13T11:27:30Z</dcterms:modified>
  <dc:title>Bible.com.au: Job 16:1-22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