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40116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15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you listen in on the council of God,or have a monopoly on wisdom?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do you know that we don’t?What do you understand that is not clear to us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oth the gray-haired and the elderly are with us—older than your fa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God’s consolations not enough for you,even the words that deal gently with you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has your heart misled you,and why do your eyes flash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you turn your anger  against Godand allow such words to leave your mouth?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s a mere human, that he should be pure, or one born of a woman, that he should be righteous?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puts no trust in his holy ones and the heavens are not pure in his sight,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less one who is revolting and corrupt, who drinks injustice  like water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 and I will inform you.I will describe what I have seen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cond Series of SpeechesEliphaz Speaks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the wise have declared and not concealed, that came from their ancestors, 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whom alone the land was givenwhen no foreigner passed among the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writhes in pain all his days,throughout the number of years reserved for the ruthless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readful sounds fill his ears;when he is at peace, a robber attacks 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n’t believe he will return from darkness;he is destined for the sword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nders about for food, asking, “Where is it? ”He knows the day of darkness is at han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ouble  and distress terrify him,overwhelming him like a king prepared for battl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has stretched out his hand  against Godand has arrogantly opposed the Almighty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ushes headlong at himwith his thick, studded shields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is face is covered with fat and his waistline bulges with it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liphaz the Temanite replied: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dwell in ruined cities,in abandoned houses destined to become piles of rubble. 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 longer be rich; his wealth will not endure.His possessions  will not increase in the lan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not escape from the darkness;flames will wither his shoots,and by the breath of God’s mouth, he will depart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not put trust in worthless things, being led astray,for what he gets in exchange will prove worthless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ill be accomplished before his time,and his branch will not flourish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e like a vine that drops its unripe grapes and like an olive tree that sheds its blossoms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ompany of the godless  will have no children,and fire will consume the tents of those who offer bribes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conceive trouble  and give birth to evil;their womb  prepares deception. 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es a wise man answer with empty  counsel or fill himself  with the hot east wind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ld he argue  with useless talkor with words that serve no good purpose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ou even undermine the fear of Godand hinder meditation before hi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iniquity  teaches you what to say,and you choose the language of the craft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own mouth condemns you, not I;your own lips testify against you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you the first human ever born,or were you brought forth before the hills? 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9">
  <a:themeElements>
    <a:clrScheme name="Theme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2026-05-21T17:34:49Z</dcterms:created>
  <dcterms:modified xsi:type="dcterms:W3CDTF">2026-05-21T17:34:49Z</dcterms:modified>
  <dc:title>Bible.com.au: Job 15:1-35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