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listen in on the council of God,or have a monopoly on wisdom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you know that we don’t?What do you understand that is not clear to u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the gray-haired and the elderly are with us—older than your 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God’s consolations not enough for you,even the words that deal gently with you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s your heart misled you,and why do your eyes flash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turn your anger  against Godand allow such words to leave your mouth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a mere human, that he should be pure, or one born of a woman, that he should be righteous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puts no trust in his holy ones and the heavens are not pure in his sight,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one who is revolting and corrupt, who drinks injustice  like wat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 and I will inform you.I will describe what I have see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cond Series of SpeechesEliphaz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se have declared and not concealed, that came from their ancestors,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alone the land was givenwhen no foreigner passed among 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writhes in pain all his days,throughout the number of years reserved for the ruthl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eadful sounds fill his ears;when he is at peace, a robber attacks 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n’t believe he will return from darkness;he is destined for the sword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nders about for food, asking, “Where is it? ”He knows the day of darkness is at 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  and distress terrify him,overwhelming him like a king prepared for battl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stretched out his hand  against Godand has arrogantly opposed the Almigh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shes headlong at himwith his thick, studded shield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face is covered with fat and his waistline bulges with i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well in ruined cities,in abandoned houses destined to become piles of rubble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 longer be rich; his wealth will not endure.His possessions  will not increase in the l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escape from the darkness;flames will wither his shoots,and by the breath of God’s mouth, he will depart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not put trust in worthless things, being led astray,for what he gets in exchange will prove worthles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ccomplished before his time,and his branch will not flouris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e like a vine that drops its unripe grapes and like an olive tree that sheds its blossom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mpany of the godless  will have no children,and fire will consume the tents of those who offer brib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ceive trouble  and give birth to evil;their womb  prepares deception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wise man answer with empty  counsel or fill himself  with the hot east win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he argue  with useless talkor with words that serve no good purpos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even undermine the fear of Godand hinder meditation before 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iniquity  teaches you what to say,and you choose the language of the craf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own mouth condemns you, not I;your own lips testify against you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you the first human ever born,or were you brought forth before the hills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2026-07-24T06:56:59Z</dcterms:created>
  <dcterms:modified xsi:type="dcterms:W3CDTF">2026-07-24T06:56:59Z</dcterms:modified>
  <dc:title>Bible.com.au: Job 15:1-35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