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3015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ent of water makes it thriveand produce twigs like a sapling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person dies and fades away;he breathes his last #— #where is h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disappears from a lakeand a river becomes parched and dr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people lie down never to rise again.They will not wake up until the heavens are no more; they will not stir from their 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would hide me in Sheol and conceal me until your anger  passes.If only you would appoint a time for meand then remember 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person dies, will he come back to life?If so, I would wait  all the days of my struggle until my relief com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call, and I would answer you.You would long for the work of your hand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you would count my steps but would not take note  of my 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ebellion would be sealed up in a bag,and you would cover over my iniqu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a mountain collapses and crumblesand a rock is dislodged from its plac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born of womanis short of days and full of trouble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wears away stonesand torrents wash away the soil from the land,so you destroy a man’s hop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ompletely overpower him, and he passes on;you change his appearance and send him 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sons receive honor, he does not know it;if they become insignificant, he is unaware of it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eels only the pain of his own bodyand mourns only for himsel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ossoms like a flower, then withers; he flees like a shadow and does not la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eally take notice of one like this?Will you bring me into judgment against you?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produce something pure from what is impure?No on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a person’s days are determinedand the number of his months depends on you,and since you have set  limits he cannot pass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way from him and let him restso that he can enjoy his day like a hired work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hope for a tree:If it is cut down, it will sprout again,and its shoots will not di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s roots grow old in the groundand its stump starts to die in the soi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2026-07-17T10:48:42Z</dcterms:created>
  <dcterms:modified xsi:type="dcterms:W3CDTF">2026-07-17T10:48:42Z</dcterms:modified>
  <dc:title>Bible.com.au: Job 14:1-22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