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it go well if he examined you?Could you deceive him as you would deceive a man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would rebuke youif you secretly showed partial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God’s majesty not terrify you? Would his dread not fall on 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emorable sayings are proverbs of ash; your defenses are made of cl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quiet,  and I will speak.Let whatever comes happen to 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t  myself at risk and take my life in my own ha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he kills me, I will hope in him. I will still defend  my ways before 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this will result in my deliverance,for no godless person  can appear before 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close attention to my words;let my declaration ring in your 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, I have prepared my case; I know that I am r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my eyes have seen all this;my ears  have heard and understood 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indict me?If so, I will be silent and di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grant these two things to me, God,so that I will not have to hide from your presence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your hand from me,and do not let your terror frighten m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l, and I will answer, or I will speak, and you can respond to 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iniquities  and sins have I committed? Reveal to me my transgression and 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hide your faceand consider me your enemy?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frighten a wind-driven leaf?Will you chase after dry straw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record bitter accusations against meand make me inherit the iniquities of my you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ut my feet in the stocksand stand watch over all my paths,setting a limit for the soles  of my fe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ears out like something rotten,like a moth-eaten garment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you know, I also know;I am not inferior to you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prefer to speak to the Almightyand argue my case before Go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use lies like plaster;you are all worthless healer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 would shut upand let that be your wisdom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now my argument,and listen to my defens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ou testify unjustly on God’s behalfor speak deceitfully for him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ou show partiality  to himor argue the case in his defens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2026-07-24T06:51:24Z</dcterms:created>
  <dcterms:modified xsi:type="dcterms:W3CDTF">2026-07-24T06:51:24Z</dcterms:modified>
  <dc:title>Bible.com.au: Job 13:1-28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