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206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3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uld it go well if he examined you?Could you deceive him as you would deceive a man?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he would rebuke youif you secretly showed partial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uld God’s majesty not terrify you? Would his dread not fall on you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memorable sayings are proverbs of ash; your defenses are made of cla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quiet,  and I will speak.Let whatever comes happen to 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ut  myself at risk and take my life in my own hand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f he kills me, I will hope in him. I will still defend  my ways before 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s, this will result in my deliverance,for no godless person  can appear before 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y close attention to my words;let my declaration ring in your ear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n, I have prepared my case; I know that I am righ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, my eyes have seen all this;my ears  have heard and understood i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anyone indict me?If so, I will be silent and di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grant these two things to me, God,so that I will not have to hide from your presence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ove your hand from me,and do not let your terror frighten me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call, and I will answer, or I will speak, and you can respond to 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any iniquities  and sins have I committed? Reveal to me my transgression and si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hide your faceand consider me your enemy?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 frighten a wind-driven leaf?Will you chase after dry straw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record bitter accusations against meand make me inherit the iniquities of my youth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put my feet in the stocksand stand watch over all my paths,setting a limit for the soles  of my fee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erson wears out like something rotten,like a moth-eaten garment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thing you know, I also know;I am not inferior to you. 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I prefer to speak to the Almightyand argue my case before God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use lies like plaster;you are all worthless healers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ly you would shut upand let that be your wisdom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now my argument,and listen to my defense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uld you testify unjustly on God’s behalfor speak deceitfully for him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uld you show partiality  to himor argue the case in his defense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2026-09-15T20:32:38Z</dcterms:created>
  <dcterms:modified xsi:type="dcterms:W3CDTF">2026-09-15T20:32:38Z</dcterms:modified>
  <dc:title>Bible.com.au: Job 13:1-28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