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 the earth, and it will instruct you;let the fish of the sea inform 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all these does not knowthat the hand of the Lord has done this?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 of every living thing is in his hand,as well as the breath of all humanit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’t the ear test wordsas the palate tastes foo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with the elderly,and understanding comes with long lif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and strength belong to God;counsel and understanding are hi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he tears down cannot be rebuilt;whoever he imprisons cannot be release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ithholds water, everything dries up,and when he releases it, it destroys the lan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wisdom and power belong to him.The deceived and the deceiver are h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counselors away barefootand makes judges go ma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leases the bonds  put on by kings and fastens a belt around their wais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priests away barefootand overthrows established leader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prives trusted advisers of speechand takes away the elders’ good judgm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s out contempt on noblesand disarms  the stro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veals mysteries from the darknessand brings the deepest darkness into the light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great, then destroys them;he enlarges nations,  then leads them a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prives the world’s leaders of reason,and makes them wander in a trackless wastelan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around in darkness without light;he makes them stagger like a drunkar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you are the people,and wisdom will die with 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lso have a mind like you;I am not inferior to you.Who doesn’t know the things you are talking about?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laughingstock to my  friends,by calling on God, who answers me. The righteous and blameless man is a laughingstock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is at ease  holds calamity in contemptand thinks it is prepared for those whose feet are slipp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 robbers are safe, and those who trouble God are secure;God holds them in his hands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the animals, and they will instruct you;ask the birds of the sky, and they will tell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2026-06-09T23:53:58Z</dcterms:created>
  <dcterms:modified xsi:type="dcterms:W3CDTF">2026-06-09T23:53:58Z</dcterms:modified>
  <dc:title>Bible.com.au: Job 12:1-25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