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igher than the heavens #— #what can you do?They are deeper than Sheol #— #what can you know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easure is longer than the earthand wider than the se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asses by and throws someone in prisonor convenes a court, who can stop him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knows which people are worthless.If he sees iniquity, will he not take note of it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stupid person will gain understandingas soon as a wild donkey is born a huma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you, if you redirect your heartand spread out your hands to him in prayer 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is iniquity in your hand, remove it,and don’t allow injustice to dwell in your tents 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hold your head high, free from fault.You will be firmly established and unafrai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forget your suffering,recalling it only as water that has flowed b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fe will be brighter than noonday;its darkness  will be like the morning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confident, because there is hope. You will look carefully about and lie down in safety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e down with no one to frighten you,and many will seek your favo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ight of the wicked  will fail.Their way of escape will be cut off,and their only hope is their last breath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is abundance of words  go unansweredand such a talker  be acquitt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r babbling put others to silence,so that you can keep on ridiculingwith no one to humiliate 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aid, “My teaching  is sound,and I am pure in your sight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only God would speakand open his lips against you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show you the secrets of wisdom, for true wisdom has two sides.Know then that God has chosen to overlook some of your iniquit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athom the depths of Godor discover the limits of the Almighty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2026-06-24T10:07:40Z</dcterms:created>
  <dcterms:modified xsi:type="dcterms:W3CDTF">2026-06-24T10:07:40Z</dcterms:modified>
  <dc:title>Bible.com.au: Job 11:1-20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