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6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remember that you formed me like clay.Will you now return me to dust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not pour me out like milkand curdle me like chees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othed me with skin and flesh,and wove me together with bones and tendon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me life and faithful love,and your care has guarded my 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you concealed these thoughts in your heart;I know that this was your hidden plan: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, you would notice, and would not acquit me of my iniquity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wicked, woe to me!And even if I am righteous, I cannot lift up my head.I am filled with shame and have drunk deeply of  my afflictio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proud,  you hunt me like a lionand again display your miraculous power against m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duce new witnesses  against meand multiply your anger toward me.Hardships assault me, wave after wav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id you bring me out of the womb? I should have died and never been se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isgusted with my life. I will give vent to my complaintand speak in the bitterness of my 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  I had never existedbut had been carried from the womb to the grav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my days not few? Stop it! Leave me alone, so that I can smile a littl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to a land of darkness and gloom, never to retu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land of blackness like the deepest darkness,gloomy and chaotic,where even the light is like  the darknes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to God,“Do not declare me guilty!Let me know why you prosecute 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for you to oppress,to reject the work of your hands, and favor  the plans of the wicked?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eyes of flesh,or do you see as a human see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days like those of a human,or your years like those of a man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look for my iniquity and search for my sin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you know that I am not wickedand that there is no one who can rescue from your power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r hands shaped me and formed me. Will you now turn and destroy m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2026-05-21T17:58:49Z</dcterms:created>
  <dcterms:modified xsi:type="dcterms:W3CDTF">2026-05-21T17:58:49Z</dcterms:modified>
  <dc:title>Bible.com.au: Job 10:1-22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