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287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0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ease remember that you formed me like clay.Will you now return me to dust?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you not pour me out like milkand curdle me like cheese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lothed me with skin and flesh,and wove me together with bones and tendons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ave me life and faithful love,and your care has guarded my lif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et you concealed these thoughts in your heart;I know that this was your hidden plan: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in, you would notice, and would not acquit me of my iniquity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am wicked, woe to me!And even if I am righteous, I cannot lift up my head.I am filled with shame and have drunk deeply of  my affliction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am proud,  you hunt me like a lionand again display your miraculous power against me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produce new witnesses  against meand multiply your anger toward me.Hardships assault me, wave after wave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y did you bring me out of the womb? I should have died and never been se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disgusted with my life. I will give vent to my complaintand speak in the bitterness of my sou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sh  I had never existedbut had been carried from the womb to the grave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my days not few? Stop it! Leave me alone, so that I can smile a little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I go to a land of darkness and gloom, never to retur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 land of blackness like the deepest darkness,gloomy and chaotic,where even the light is like  the darkness.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ay to God,“Do not declare me guilty!Let me know why you prosecute 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it good for you to oppress,to reject the work of your hands, and favor  the plans of the wicked?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have eyes of flesh,or do you see as a human sees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your days like those of a human,or your years like those of a man,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you look for my iniquity and search for my sin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ough you know that I am not wickedand that there is no one who can rescue from your power?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ur hands shaped me and formed me. Will you now turn and destroy me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2026-09-15T22:48:19Z</dcterms:created>
  <dcterms:modified xsi:type="dcterms:W3CDTF">2026-09-15T22:48:19Z</dcterms:modified>
  <dc:title>Bible.com.au: Job 10:1-22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