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Satan, “Have you considered my servant Job? No one else on earth is like him, a man of perfect integrity,  who fears God and turns away from evi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tan answered the Lord, “Does Job fear God for no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n’t you placed a hedge around  him, his household, and everything he owns? You have blessed the work of his hands, and his possessions have increased in the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stretch out your hand and strike  everything he owns, and he will surely curse you to your f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Very well,” the Lord told Satan, “everything he owns is in your power. However, do not lay a hand on Job himself.” So Satan left the Lord’s pres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when Job’s sons and daughters were eating and drinking wine in their oldest brother’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messenger came to Job and reported, “While the oxen were plowing and the donkeys grazing near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abeans  swooped down and took them away. They struck down the servants with the sword, and I alone have escaped to tell yo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s still speaking when another messenger came and reported, “God’s fire fell from heaven.  It burned the sheep and the servants and devoured them, and I alone have escaped to tell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messenger was still speaking when yet another came and reported, “The Chaldeans formed three bands, made a raid on the camels, and took them away. They struck down the servants with the sword, and I alone have escaped to tell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 and His Fami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as still speaking when another messenger came and reported, “Your sons and daughters were eating and drinking wine in their oldest brother’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ddenly a powerful wind swept in from the desert and struck the four corners of the house. It collapsed on the young people so that they died, and I alone have escaped to tell you!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ob stood up, tore  his robe, and shaved  his head. He fell to the ground and worship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ying:Naked I came from my mother’s womb, and naked I will leave this life. ,The Lord gives, and the Lord takes away.Blessed be the name of the Lor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roughout all this Job did not sin or blame God for anyth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in the country of Uz  named Job.  He was a man of complete integrity,  who feared God and turned away from evi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seven sons and three daughter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estate included seven thousand sheep and goats, three thousand camels, five hundred yoke of oxen, five hundred female donkeys,  and a very large number of servants. Job was the greatest man among all the people of the eas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sons used to take turns having banquets at their homes. They would send an invitation to their three sisters to eat and drink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ever a round of banqueting was over, Job would send for his children and purify them, rising early in the morning to offer burnt offerings for  all of them. For Job thought, “Perhaps my children have sinned, having cursed God in their hearts.”  This was Job’s regular practice.Satan’s First Test of J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the sons of God  came to present themselves before the Lord, and Satan  also came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sked Satan, “Where have you come from? ”“From roaming through the earth,”  Satan answered him, “and walking around on it.”]]></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2026-06-23T00:28:44Z</dcterms:created>
  <dcterms:modified xsi:type="dcterms:W3CDTF">2026-06-23T00:28:44Z</dcterms:modified>
  <dc:title>Bible.com.au: Job 1:1-22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