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2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9: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s neighbors and those who had seen him before as a beggar said, “Isn’t this the one who used to sit begging?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me said, “He’s the one.” Others were saying, “No, but he looks like him.”He kept saying, “I’m the 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asked him, “Then how were your eyes open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nswered, “The man called Jesus made mud, spread it on my eyes, and told me, ‘Go to Siloam and wash.’ So when I went and washed I received my sigh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 is he? ” they asked.“I don’t know,” he said.The Healed Man’s Testimon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brought the man who used to be blind to the Pharisee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day that Jesus made the mud and opened his eyes was a Sabbath.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Pharisees asked him again how he received his sight.“He put mud on my eyes,” he told them. “I washed and I can s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me of the Pharisees said, “This man is not from God,  because he doesn’t keep the Sabbath.” But others were saying, “How can a sinful man  perform such signs? ” And there was a division  among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gain they asked the blind man, “What do you say about him, since he opened your eyes? ”“He’s a prophet,”  he s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ixth Sign: Healing a Man Born Bli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Jews did not believe this about him #— #that he was blind and received sight #— #until they summoned the parents of the one who had received his si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sked them, “Is this your son, the one you say was born blind? How then does he now se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know this is our son and that he was born blind,” his parents answe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e don’t know how he now sees, and we don’t know who opened his eyes. Ask him; he’s of age. He will speak for himsel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is parents said these things because they were afraid of the Jews, since the Jews had already agreed that if anyone confessed him as the Messiah,  he would be banned from the synagogu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is why his parents said, “He’s of age; ask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a second time they summoned the man who had been blind and told him, “Give glory  to God.  We know that this man is a sinn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answered, “Whether or not he’s a sinner, I don’t know. One thing I do know: I was blind, and now I can se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y asked him, “What did he do to you? How did he open your eye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already told you,” he said, “and you didn’t listen. Why do you want to hear it again? You don’t want to become his disciples too, do you?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he was passing by, he saw a man blind from bi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ridiculed him: “You’re that man’s disciple, but we’re Moses’s  discipl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e know that God has spoken to Moses. But this man #— #we don’t know where he’s from.”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is an amazing thing! ” the man told them. “You don’t know where he is from, and yet he opened my ey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e know that God doesn’t listen to sinners,  but if anyone is God-fearing and does his will,  he listens to him.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roughout history  no one has ever heard of someone opening the eyes of a person born blind.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f this man were not from God, he wouldn’t be able to do anything.”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were born entirely in sin,”  they replied, “and are you trying to teach us? ” Then they threw him out. Spiritual Blindnes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heard that they had thrown the man out, and when he found him, he asked, “Do you believe in the Son of Man?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o is he, Sir,  that I may believe in him? ” he ask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sus answered, “You have seen him; in fact, he is the one speaking with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is disciples asked him, “Rabbi,  who sinned, this man  or his parents,  that he was born blind?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believe, Lord! ” he said, and he worshiped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s said, “I came into this world for judgment, in order that those who do not see will see and those who do see will become blin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me of the Pharisees who were with him heard these things and asked him, “We aren’t blind too, are we?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f you were blind,” Jesus told them, “you wouldn’t have sin. But now that you say, ‘We see,’ your sin remain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ither this man nor his parents sinned,” Jesus answered. “This came about so that God’s works might be displayed in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must do the works of him who sent me while it is day. Night is coming when no one can wor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long as I am in the world, I am the light of the wor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he said these things he spit on the ground, made some mud  from the saliva, and spread the mud on his ey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 he told him, “wash in the pool of Siloam” (which means “Sent”). So he left, washed, and came back seeing. ]]></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2026-07-24T06:52:14Z</dcterms:created>
  <dcterms:modified xsi:type="dcterms:W3CDTF">2026-07-24T06:52:14Z</dcterms:modified>
  <dc:title>Bible.com.au: John 9:1-41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