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6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neighbors and those who had seen him before as a beggar said, “Isn’t this the one who used to sit begg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said, “He’s the one.” Others were saying, “No, but he looks like him.”He kept saying, “I’m the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asked him, “Then how were your eyes open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he man called Jesus made mud, spread it on my eyes, and told me, ‘Go to Siloam and wash.’ So when I went and washed I received my si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he? ” they asked.“I don’t know,” he said.The Healed Man’s Testimo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rought the man who used to be blind to the Pharise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ay that Jesus made the mud and opened his eyes was a Sabba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harisees asked him again how he received his sight.“He put mud on my eyes,” he told them. “I washed and I can s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is man is not from God,  because he doesn’t keep the Sabbath.” But others were saying, “How can a sinful man  perform such signs? ” And there was a division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gain they asked the blind man, “What do you say about him, since he opened your eyes? ”“He’s a prophet,”  h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xth Sign: Healing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did not believe this about him #— #that he was blind and received sight #— #until they summoned the parents of the one who had received his s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sked them, “Is this your son, the one you say was born blind? How then does he now se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this is our son and that he was born blind,” his parents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don’t know how he now sees, and we don’t know who opened his eyes. Ask him; he’s of age. He will speak for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parents said these things because they were afraid of the Jews, since the Jews had already agreed that if anyone confessed him as the Messiah,  he would be banned from the synago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y his parents said, “He’s of age; as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a second time they summoned the man who had been blind and told him, “Give glory  to God.  We know that this man is a si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Whether or not he’s a sinner, I don’t know. One thing I do know: I was blind, and now I can se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asked him, “What did he do to you? How did he open your ey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lready told you,” he said, “and you didn’t listen. Why do you want to hear it again? You don’t want to become his disciples too, do yo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he was passing by, he saw a man blind from bi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ridiculed him: “You’re that man’s disciple, but we’re Moses’s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know that God has spoken to Moses. But this man #— #we don’t know where he’s fro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an amazing thing! ” the man told them. “You don’t know where he is from, and yet he opened my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doesn’t listen to sinners,  but if anyone is God-fearing and does his will,  he listens to hi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roughout history  no one has ever heard of someone opening the eyes of a person born blin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this man were not from God, he wouldn’t be able to do anything.”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ere born entirely in sin,”  they replied, “and are you trying to teach us? ” Then they threw him out. Spiritual Blind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heard that they had thrown the man out, and when he found him, he asked, “Do you believe in the Son of Ma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 is he, Sir,  that I may believe in him? ” he ask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answered, “You have seen him; in fact, he is the one speaking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disciples asked him, “Rabbi,  who sinned, this man  or his parents,  that he was born blin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believe, Lord! ” he said, and he worship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I came into this world for judgment, in order that those who do not see will see and those who do see will become bl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of the Pharisees who were with him heard these things and asked him, “We aren’t blind too, are w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you were blind,” Jesus told them, “you wouldn’t have sin. But now that you say, ‘We see,’ your sin remai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this man nor his parents sinned,” Jesus answered. “This came about so that God’s works might be displaye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must do the works of him who sent me while it is day. Night is coming when no 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long as I am in the world, I am the light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he said these things he spit on the ground, made some mud  from the saliva, and spread the mud on hi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he told him, “wash in the pool of Siloam” (which means “Sent”). So he left, washed, and came back seeing.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2026-09-14T21:13:02Z</dcterms:created>
  <dcterms:modified xsi:type="dcterms:W3CDTF">2026-09-14T21:13:02Z</dcterms:modified>
  <dc:title>Bible.com.au: John 9:1-41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