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, they left one by one, starting with the older men. Only he was left, with the woman in the cen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tood up, he said to her, “Woman, where are they? Has no one condemned you? 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 one, Lord,”  she answered.“Neither do I condemn you,” said Jesus. “Go, and from now on do not sin anymore.”]¥¥¥¥¥¥¥¥¥¥¥¥¥¥¥¥¥¥¥¥¥¥¥¥¥¥¥¥¥¥¥¥¥¥¥¥¥¥¥¥¥¥¥¥¥¥¥¥¥¥¥¥¥¥¥¥¥The Light of the Worl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poke to them again: “I am the light of the world. Anyone who follows me will never walk in the darkness but will have the light of life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harisees said to him, “You are testifying about yourself. Your testimony is not valid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if I testify about myself,” Jesus replied, “my testimony is true, because I know where I came from and where I’m going. But you don’t know where I come from or where I’m go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by human standards., I judge no 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do judge, my judgment is true, because it is not I alone who judge, but I and the Father who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your law it is written that the testimony of two witnesses is tr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e who testifies about myself, and the Father who sent me testifies about me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went to the Mount of Olives. An Adulteress Forgiv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asked him, “Where is your Father? ”“You know neither me nor my Father,” Jesus answered. “If you knew me, you would also know my Fathe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hese words by the treasury,  while teaching in the temple. But no one seized him, because his hour had not yet come.Jesus Predicts His Departur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them again, “I’m going away; you will look for me, and you will die in your sin. Where I’m going, you cannot co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Jews said again, “He won’t kill himself, will he, since he says, ‘Where I’m going, you cannot come’? 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from below,” he told them, “I am from above. You are of this world; I am not of this wor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told you that you will die in your sins. For if you do not believe that I am he, you will die in your sins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are you? ” they questioned.“Exactly what I’ve been telling you from the very beginning,” Jesus told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many things to say and to judge about you, but the one who sent me is true, and what I have heard from him #— #these things I tell the world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now he was speaking to them about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said to them, “When you lift up the Son of Man, then you will know that I am he, and that I do nothing on my own. But just as the Father taught me, I say these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awn he went to the temple  again, and all the people were coming to him.  He sat down  and began to teach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ent me is with me. He has not left me alone, because I always do what pleases him.”Truth and Freedom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was saying these things, many believed in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the Jews who had believed him, “If you continue in my word,, you really are my discipl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e truth, and the truth will set you free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are descendants  of Abraham,”  they answered him, “and we have never been enslaved to anyone. How can you say, ‘You will become free’? 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sponded, “Truly I tell you, everyone who commits sin is a slave of s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ave does not remain in the household forever, but a son does remain forev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the Son sets you free, you really will be fre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are descendants of Abraham, but you are trying to kill me because my word has no place among you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what I have seen in the presence of the Father;, so then, you do what you have heard from your father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cribes and the Pharisees  brought a woman caught in adultery,  making her stand in the cen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ur father is Abraham,” they replied.“If you were Abraham’s children,” Jesus told them, “you would do what Abraham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trying to kill me, a man who has told you the truth that I heard from God. Abraham did not do thi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’re doing what your father does.”“We weren’t born  of sexual immorality,”  they said. “We have one Father #— #God.”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If God were your Father, you would love me, because I came from God and I am here. For I didn’t come on my own, but he sent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’t you understand what I say? Because you cannot listen to m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of your father the devil, and you want to carry out your father’s desires. He was a murderer from the beginning and does not stand in the truth, because there is no truth in him. When he tells a lie, he speaks from his own nature, because he is a liar and the father of lie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because I tell the truth, you do not believe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 can convict me of sin? If I am telling the truth, why don’t you believe 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is from God listens to God’s words. This is why you don’t listen, because you are not from God.”Jesus and Abraham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responded to him, “Aren’t we right in saying that you’re a Samaritan  and have a demon? 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acher,” they said to him, “this woman was caught in the act of committing adultery. 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do not have a demon,” Jesus answered. “On the contrary, I honor my Father and you dishonor m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seek my own glory; there is one who seeks it and judge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I tell you, if anyone keeps my word, he will never see death.”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said, “Now we know you have a demon. Abraham died and so did the prophets. You say, ‘If anyone keeps my word, he will never taste death.’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greater than our father Abraham who died? And the prophets died. Who do you claim to be? ”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glorify myself,” Jesus answered, “my glory is nothing. My Father #— #about whom you say, ‘He is our God’ #— #he is the one who glorifies m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know him, but I know him. If I were to say I don’t know him, I would be a liar like you. But I do know him, and I keep his wor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ther Abraham rejoiced to see my day; he saw it and was glad.”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replied, “You aren’t fifty years old yet, and you’ve seen Abraham? ” 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Truly I tell you, before Abraham was, I am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aw Moses  commanded us to stone such women.  So what do you say? ”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picked up stones  to throw at him.  But Jesus was hidden , and went out of the temple. ,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 this to trap him,  in order that they might have evidence to accuse him.Jesus stooped down and started writing on the ground with his fing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persisted in questioning him, he stood up and said to them, “The one without sin among you should be the first to throw a stone at her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tooped down again and continued writing on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2026-06-23T00:29:37Z</dcterms:created>
  <dcterms:modified xsi:type="dcterms:W3CDTF">2026-06-23T00:29:37Z</dcterms:modified>
  <dc:title>Bible.com.au: John 8:1-59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