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to the festival yourselves. I’m not going up to this festival, because my time has not yet fully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he had said these things, he stayed in Galilee.Jesus at the Festival of Shel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his brothers had gone up to the festival, then he also went up, not openly but secret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Jews were looking for him at the festival and saying, “Where is h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was a lot of murmuring about him among the crowds. Some were saying, “He’s a good  man.” Others were saying, “No, on the contrary, he’s deceiving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ill, nobody was talking publicly about him for fear of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festival was already half over, Jesus went up into the temple  and began to t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Jews were amazed and said, “How is this man so learned,  since he hasn’t been train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nswered them, “My teaching isn’t mine but is from the one who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wants to do his will, he will know whether the teaching is from God or whether I am speaking on my 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Unbelief of Jesus’s Br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ne who speaks on his own seeks his own glory; but he who seeks the glory of the one who sent him is true, and there is no unrighteousness i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n’t Moses give you the law? Yet none of you keeps the law. Why are you trying to kill 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a demon! ” the crowd responded. “Who is trying to kill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erformed one work, and you are all amazed,” Jesus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y Moses has given you circumcision #— #not that it comes from Moses but from the fathers #— #and you circumcise a man on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 man receives circumcision on the Sabbath so that the law of Moses won’t be broken, are you angry at me because I made a man entirely well on the Sabb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op judging according to outward appearances; rather judge according to righteous judgment.”The Identity of the Mess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of the people of Jerusalem  were saying, “Isn’t this the man they are trying to k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look, he’s speaking publicly and they’re saying nothing to him. Can it be true that the authorities  know he is the Messia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e know where this man is from.  When the Messiah comes, nobody will know where he is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traveled in Galilee,  since he did not want to travel in Judea  because the Jews  were trying to kill hi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he was teaching in the temple,  Jesus cried out, “You know me and you know where I am from. Yet I have not come on my own, but the one who sent me is true. You don’t know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him because I am from him, and he sen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tried to seize him. Yet no one laid a hand on him because his hour had not yet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ever, many from the crowd believed in him and said, “When the Messiah comes, he won’t perform more signs than this man has done,  will h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harisees  heard the crowd murmuring these things about him, and so the chief priests  and the Pharisees sent servants  to arres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Jesus said, “I am only with you for a short time. Then I’m going to the one who sen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look for me, but you will not find me; and where I am, you cannot co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Jews  said to one another, “Where does he intend to go that we won’t find him? He doesn’t intend to go to the Jewish people dispersed , among the Greeks  and teach the Greeks, does h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is this remark he made: ‘You will look for me, and you will not find me; and where I am, you cannot come’? ”The Promise of the Spir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 the last and most important day of the festival,  Jesus stood up and cried out, “If anyone is thirsty, let him come to me, and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ewish Festival of Shelters , was n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one who believes in me, as the Scripture has said, will have streams of living water flow from deep within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said this about the Spirit.  Those who believed in Jesus were going to receive the Spirit,  for the Spirit  had not yet been given  because Jesus had not yet been glorified.The People Are Divided over Jes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some from the crowd heard these words, they said, “This truly is the Prophe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thers said, “This is the Messiah.” But some said, “Surely the Messiah doesn’t come from Galilee, does h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oesn’t the Scripture  say that the Messiah comes from David’s  offspring  and from the town of Bethlehem,  where David live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crowd was divided  because of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me of them wanted to seize him,  but no one laid hands on him.Debate over Jesus’s Claim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servants  came to the chief priests  and Pharisees, who asked them, “Why didn’t you bring him?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ervants answered, “No man ever spoke like this! ”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 Pharisees responded to them, “Are you fooled  to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is brothers  said to him, “Leave here and go to Judea so that your disciples can see your works  that you are do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ave any of the rulers  or Pharisees believed in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is crowd, which doesn’t know the law, is accurs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icodemus  #— #the one who came to him previously and who was one of them #— #said to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ur law doesn’t judge a man before it hears from him and knows what he’s doing, does it? ”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u aren’t from Galilee  too, are you? ” they replied. “Investigate and you will see that no prophet arises from Galilee.” ¥¥¥¥¥¥¥¥¥¥¥¥¥¥¥¥¥¥¥¥¥¥¥¥¥¥¥¥¥¥¥¥¥¥¥¥¥¥¥¥¥¥¥¥¥¥¥¥¥¥¥¥¥¥¥¥¥[The earliest mss do not include 7:53–8:11.]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each one went to his hous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no one does anything in secret while he’s seeking public recognition. If you do these things, show yourself to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not even his brothers believed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old them, “My time has not yet arrived, but your time is always at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orld cannot hate you, but it does hate me because I testify about it #— #that its works are evil.]]></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2026-06-26T23:55:37Z</dcterms:created>
  <dcterms:modified xsi:type="dcterms:W3CDTF">2026-06-26T23:55:37Z</dcterms:modified>
  <dc:title>Bible.com.au: John 7:1-53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