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59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6: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ourth Sign: Feeding of the Five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Jesus crossed the Sea of Galilee  (or Tiberia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huge crowd was following him because they saw the signs that he was performing by healing the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went up a mountain and sat down there with his discip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Passover, a Jewish festival, was n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when Jesus looked up and noticed a huge crowd coming toward him,  he asked Philip,  “Where will we buy bread so that these people can e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sked this to test him,  for he himself knew what he was going to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ilip answered him, “Two hundred denarii , worth of bread wouldn’t be enough for each of them to have a li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of his disciples, Andrew,  Simon  Peter’s  brother, said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s a boy here who has five barley loaves and two fish #— #but what are they for so man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d, “Have the people sit down.”There was plenty of grass in that place; so they sat down. The men numbered about five thousan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esus took the loaves, and after giving thanks he distributed them to those who were seated #— #so also with the fish, as much as they want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y were full, he told his disciples, “Collect the leftovers so that nothing is was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collected them and filled twelve baskets with the pieces from the five barley loaves that were left over by those who had eat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people saw the sign  he had done, they said, “This truly is the Prophet  who is to come  into the worl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when Jesus realized that they were about to come and take him by force to make him king,  he withdrew again to the mountain by himself.The Fifth Sign: Walking on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evening came, his disciples went down to the se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t into a boat, and started across the sea to Capernaum.  Darkness had already set in, but Jesus had not yet come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high wind arose, and the sea began to chu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they had rowed about three or four miles,  they saw Jesus walking on the sea. He was coming near the boat, and they were afr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he said to them, “It is I., Don’t be afr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were willing to take him on board, and at once the boat was at the shore where they were heading.The Bread of L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next day, the crowd that had stayed on the other side of the sea saw there had been only one boat. , They also saw that Jesus had not boarded the boat with his disciples, but that his disciples had gone off al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me boats from Tiberias  came near the place where they had eaten the bread after the Lord had given than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crowd saw that neither Jesus nor his disciples were there, they got into the boats and went to Capernaum looking for Jes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y found him on the other side of the sea, they said to him, “Rabbi,  when did you get her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Truly I tell you, you are looking for me, not because you saw the signs, but because you ate the loaves and were fil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on’t work for the food that perishes but for the food that lasts for eternal life, which the Son of Man will give you, because God the Father has set his seal of approval on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at can we do to perform the works of God? ” they ask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replied, “This is the work of God #— #that you believe in the one he has s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at sign, then, are you going to do so that we may see and believe you? ” they asked. “What are you going to perfor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ur ancestors ate the manna  in the wilderness,  just as it is written: He gave them bread from heaven to e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said to them, “Truly I tell you, Moses didn’t give you the bread from heaven, but my Father gives you the true bread from heav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bread of God is the one who comes down from heaven and gives life to the wor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y said, “Sir, give us this bread alw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am the bread of life,” Jesus told them. “No one who comes to me will ever be hungry, and no one who believes in me will ever be thirsty aga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as I told you, you’ve seen me, and yet you do not believ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veryone the Father gives me will come to me, and the one who comes to me I will never cast ou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 have come down from heaven, not to do my own will, but the will of him who sent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is is the will of him who sent me: that I should lose none of those he has given me but should raise them up on the last d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this is the will of my Father: that everyone who sees the Son and believes in him will have eternal life, and I will raise him up on the last d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fore the Jews started grumbling about him because he said, “I am the bread that came down from heav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were saying, “Isn’t this Jesus the son of Joseph,  whose father and mother we know? How can he now say, ‘I have come down from heaven’?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answered them, “Stop grumbling among yourselv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 one can come to me unless the Father who sent me draws him, and I will raise him up on the last d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t is written in the Prophets: And they will all be taught by God., Everyone who has listened to and learned from the Father comes to me #—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t that anyone has seen the Father except the one who is from God. He has seen the Fat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ruly I tell you, anyone who believes has eternal lif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 am the bread of lif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our ancestors ate the manna in the wilderness, and they di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is is the bread that comes down from heaven so that anyone may eat of it and not di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 am the living bread that came down from heaven. If anyone eats of this bread he will live forever. The bread that I will give for the life of the world is my fles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t that, the Jews argued  among themselves,  “How can this man give us his flesh to ea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So Jesus said to them, “Truly I tell you, unless you eat the flesh of the Son of Man and drink his blood, you do not have life in yourselv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one who eats my flesh and drinks my blood has eternal life, and I will raise him up on the last da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ecause my flesh is true food and my blood is true drink.]]></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one who eats my flesh and drinks my blood remains in me, and I in hi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Just as the living Father sent me and I live because of the Father, so the one who feeds on me will live because of m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is is the bread that came down from heaven; it is not like the manna your ancestors ate #— #and they died. The one who eats this bread will live forev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He said these things while teaching in the synagogue  in Capernaum. Many Disciples Desert Jesu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refore, when many of his disciples heard this, they said, “This teaching is hard. Who can accept  it?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Jesus, knowing in himself  that his disciples were grumbling about this, asked them, “Does this offend you?]]></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what if you were to observe the Son of Man ascending to where he was befor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Spirit is the one who gives life. The flesh doesn’t help at all. The words that I have spoken to you are spirit and are lif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ut there are some among you who don’t believe.” (For Jesus knew from the beginning  those who did not  believe and the one who would betray  h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He said, “This is why I told you that no one can come to me unless it is granted to him by the Fathe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From that moment  many of his disciples turned back and no longer accompanied him.]]></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So Jesus said to the Twelve,  “You don’t want to go away too, do you?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Simon Peter  answered, “Lord, to whom will we go? You have the words of eternal lif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We have come to believe and know that you are the Holy One of God.”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Jesus replied to them, “Didn’t I choose you, the Twelve? Yet one of you is a devi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He was referring to Judas,  Simon Iscariot’s son,  one of the Twelve, because he was going to betray  him.]]></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2026-09-17T11:06:23Z</dcterms:created>
  <dcterms:modified xsi:type="dcterms:W3CDTF">2026-09-17T11:06:23Z</dcterms:modified>
  <dc:title>Bible.com.au: John 6:1-71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