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of his disciples, Andrew,  Simon  Peter’s  brother,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s a boy here who has five barley loaves and two fish #— #but what are they for so man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Have the people sit down.”There was plenty of grass in that place; so they sat down. The men numbered about five thous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sus took the loaves, and after giving thanks he distributed them to those who were seated #— #so also with the fish, as much as they want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were full, he told his disciples, “Collect the leftovers so that nothing is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collected them and filled twelve baskets with the pieces from the five barley loaves that were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eople saw the sign  he had done, they said, “This truly is the Prophet  who is to come  into the worl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when Jesus realized that they were about to come and take him by force to make him king,  he withdrew again to the mountain by himself.The Fifth Sign: Walking on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s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t into a boat, and started across the sea to Capernaum.  Darkness had already set in, but Jesus had not yet com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ourth Sign: Feeding of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high wind arose, and the sea began to ch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y had rowed about three or four miles,  they saw Jesus walking on the sea. He was coming near the boat, and they were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on board, and at once the boat was at the shore where they were heading.The Bread of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ther side of the sea saw there had been only one boat. , They also saw that Jesus had not boarded the boat with his disciples, but that his disciples had gone off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boats from Tiberias  came near the place where they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rowd saw that neither Jesus nor his disciples were there, they got into the boats and went to Capernaum looking for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sea, they said to him, “Rabbi,  when did you get he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Truly I tell you, you are looking for me, not because you saw the signs, but because you ate the loaves and were fil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work for the food that perishes but for the food that lasts for eternal life, which the Son of Man will give you, because God the Father has set his seal of approval o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crossed the Sea of Galilee  (or Tiberia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can we do to perform the works of God? ” they ask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This is the work of God #— #that you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sign, then, are you going to do so that we may see and believe you? ” they asked. “What are you going to perfor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just as it is written: He gave them bread from heaven to e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Truly I tell you, Moses didn’t give you the bread from heaven, but my Father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one who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y said, “Sir, give us this bread alw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e bread of life,” Jesus told them. “No one who comes to me will ever be hungry, and no one who believes in me will ever be thirsty aga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ve seen me, and yet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the Father gives me will come to me, and the one who comes to me I will never cast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huge crowd was following him because they saw the signs that he was performing by healing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own will, but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will of him who sent me: that I should lose none of those he has given me but should raise them up on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is is the will of my Father: that everyone who sees the Son and believes in him will have eternal life, and I will raise him up on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fore the Jews started grumbling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ere saying, “Isn’t this Jesus the son of Joseph,  whose father and mother we know? How can he now say, ‘I have come down from heaven’?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them, “Stop grumbling among yoursel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draws him, and I will raise him up on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And they will all be taught by God., Everyone who has listened to and learned from the Father comes to me #—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t that anyone has seen the Father except the one who is from God.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ruly I tell you, any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ent up a mountain and sat down there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and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bread that comes down from heaven so that anyone may eat of i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If anyone eats of this bread he will live forever. The bread that I will give for the life of the world is my fles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t that, the Jews argued  among themselves,  “How can this man give us his flesh to e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Jesus said to them, “Truly I tell you, unless you eat the flesh of the Son of Man and drink his blood, you do not have life in yourselv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one who eats my flesh and drinks my blood has eternal life, and I will raise him up on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my flesh is true food and my blood is true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one who eats my flesh and drinks my blood remains in me, and I in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Passover, a Jewish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it is not like the manna your ancestors ate #— #and they died. The one who eats this bread will live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ese things while teaching in the synagogue  in Capernaum. 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refore, when many of his disciples heard this, they said, “This teaching is hard. Who can accept  it?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sus, knowing in himself  that his disciples were grumbling about this, asked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were to observe the Son of Man ascending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is the one who gives life. The flesh doesn’t help at all. The words that I have spoken to you are spirit and are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there are some among you who don’t believe.” (For Jesus knew from the beginning  those who did not  believe and the one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said, “This is why I told you that no one can come to me unless it is granted to him by the Fathe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at moment  many of his disciples turned back and no longer accompani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o Jesus said to the Twelve,  “You don’t want to go away too, d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when Jesus looked up and noticed a huge crowd coming toward him,  he asked Philip,  “Where will we buy bread so that these people can e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Lord, to whom wi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know that you are the Holy One of God.”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replied to them, “Didn’t I choose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was referring to Judas,  Simon Iscariot’s son,  one of the Twelve, because he was going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to test him,  for he himself knew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Two hundred denarii , worth of bread wouldn’t be enough for each of them to have a littl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2026-07-24T06:52:15Z</dcterms:created>
  <dcterms:modified xsi:type="dcterms:W3CDTF">2026-07-24T06:52:15Z</dcterms:modified>
  <dc:title>Bible.com.au: John 6:1-71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