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stantly the man got well, picked up his mat, and started to walk.Now that day was the Sabba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the Jews  said to the man who had been healed, “This is the Sabbath.  The law prohibits you from picking up your m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The man who made me well  told me, ‘Pick up your mat and walk.’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is this man who told you, ‘Pick up your mat and walk’? ” they ask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man who was healed did not know who it was,  because Jesus had slipped away into the crowd that was ther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Jesus found him in the temple  and said to him, “See, you are well. Do not sin anymore, so that something worse doesn’t happe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went and reported to the Jews that it was Jesus who had made him wel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Jews began persecuting  Jesus  because he was doing these things on the Sabbath. Honoring the Father and the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responded to them, “My Father is still working, and I am working al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y the Jews began trying all the more to kill him:  Not only was he breaking the Sabbath, but he was even calling God his own Father, making himself equal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hird Sign: Healing the Si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replied, “Truly I tell you, the Son is not able to do anything on his own, but only what he sees the Father doing. For whatever the Father does, the Son likewise does these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Father loves the Son and shows him everything he is doing, and he will show him greater works than these so that you will be amaz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ust as the Father raises the dead and gives them life, so the Son also gives life to whom he w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ather, in fact, judges no one but has given all judgment to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all people may honor the Son just as they honor the Father. Anyone who does not honor the Son does not honor the Father who sent him.Life and Judg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ruly I tell you, anyone who hears my word and believes him who sent me has eternal life and will not come under judgment but has passed from death 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ruly I tell you, an hour is coming, and is now here, when the dead will hear the voice of the Son of God, and those who hear will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ust as the Father has life in himself, so also he has granted to the Son to have life in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s granted him the right to pass judgment, because he is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mazed at this, because a time is coming when all who are in the graves will hear his vo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a Jewish festival took place, and Jesus went up to Jerusal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ome out #— #those who have done good things, to the resurrection of life, but those who have done wicked things, to the resurrection of condemn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 do nothing on my own. I judge only as I hear, and my judgment is just, because I do not seek my own will, but the will of him who sent me.Witnesses to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I testify about myself, my testimony is not tru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is another who testifies about me, and I know that the testimony he gives about me is tr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ent messengers to John, and he testified to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don’t receive human testimony, but I say these things so that you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hn, was a burning and shining lamp, and you were willing to rejoice for a while in his l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have a greater testimony than John’s because of the works that the Father has given me to accomplish. These very works I am doing testify about me that the Father has sen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ather who sent me has himself testified about me. You have not heard his voice at any time, and you haven’t seen his for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don’t have his word residing in you, because you don’t believe the one he s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Sheep Gate  in Jerusalem there is a pool, called Bethesda  in Aramaic, which has five colonnad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pore over the Scriptures because you think you have eternal life in them, and yet they testify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you are not willing to come to me so that you may have l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do not accept glory from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 know you #— #that you have no love for God within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have come in my Father’s name, and yet you don’t accept me. If someone else comes in his own name, you will accept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ow can you believe, since you accept glory from one another but don’t seek the glory that comes from the only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o not think that I will accuse you to the Father. Your accuser is Moses, on whom you have set your hop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f you believed Moses, you would believe me, because he wrote abou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if you don’t believe what he wrote, how will you believe my word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hese lay a large number of the disabled #— #blind, lame, and paralyze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man was there who had been disabled for thirty-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esus saw him lying there and realized he had already been there a long time,  he said to him, “Do you want to get wel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r,”  the disabled man answered, “I have no one to put me into the pool when the water is stirred up, but while I’m coming, someone goes down ahead of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et up,” Jesus told him, “pick up your mat and walk.”]]></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2026-06-02T20:05:05Z</dcterms:created>
  <dcterms:modified xsi:type="dcterms:W3CDTF">2026-06-02T20:05:05Z</dcterms:modified>
  <dc:title>Bible.com.au: John 5:1-47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