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3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the Samaritan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learned that the Pharisees  had heard he was making  and baptizing more disciples than Joh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gh Jesus himself was not baptizing, but his disciples w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left Judea  and went again to Galile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to travel through Samari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me to a town of Samaria called Sychar near the property  that Jacob  had given his son Josep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s well  was there, and Jesus, worn out from his journey, sat down at the well. It was about no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woman of Samaria came to draw water. “Give me a drink,” Jesus said to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his disciples had gone into town to buy f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is it that you, a Jew,  ask for a drink from me, a Samaritan  woman? ” she asked him. For Jews do not associate with  Samarita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If you knew the gift of God, and who is saying to you, ‘Give me a drink,’ you would ask him, and he would give you living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r,”  said the woman, “you don’t even have a bucket, and the well is deep. So where do you get this ‘living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n’t greater than our father Jacob,  are you? He gave us the well and drank from it himself, as did his sons and livest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said, “Everyone who drinks from this water will get thirsty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ever drinks from the water that I will give him will never get thirsty again. In fact, the water I will give him will become a well, of water springing up in him for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r,” the woman said to him, “give me this water so that I won’t get thirsty and come here to draw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call your husband,” he told her, “and come back 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don’t have a husband,” she answered.“You have correctly said, ‘I don’t have a husband,’ ” Jesus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ou’ve had five husbands, and the man you now have is not your husband. What you have said is tr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r,” the woman replied, “I see that you are a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r ancestors worshiped on this mountain,  but you Jews say that the place to worship is in Jerusal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told her, “Believe me, woman, an hour is coming when you will worship the Father neither on this mountain no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maritans worship what you do not know. We worship what we do know, because salvation is from the Je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n hour is coming, and is now here, when the true worshipers will worship the Father in Spirit and in truth. Yes, the Father wants such people to worship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is spirit, and those who worship him must worship in Spirit and in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said to him, “I know that the Messiah  is coming” (who is called Christ ). “When he comes, he will explain everything to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told her, “I, the one speaking to you, am he.”The Ripened Harv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then his disciples arrived, and they were amazed that he was talking with a woman. Yet no one said, “What do you want? ” or “Why are you talking with he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woman left her water jar, went into town, and told th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see a man who told me everything I ever did. Could this be the Messiah?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left the town and made their way to hi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meantime the disciples kept urging him, “Rabbi,  eat some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aid, “I have food to eat that you don’t know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disciples said to one another, “Could someone have brought him something to e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y food is to do the will of him who sent me and to finish his work,” Jesus tol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n’t you say, ‘There are still four more months, and then comes the harvest’? Listen to what I’m telling you: Open your eyes and look at the fields, because they are ready for harv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reaper is already receiving pay and gathering fruit for eternal life, so that the sower and reaper can rejoice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n this case the saying is true: ‘One sows and another rea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sent you to reap what you didn’t labor for; others have labored, and you have benefited from their labor.”The Savior of the Wor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many Samaritans  from that town believed in him because of what the woman said  when she testified,  “He told me everything I ever d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when the Samaritans came to him,  they asked him to stay with them, and he stayed there two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ny more believed because of what he sai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told the woman, “We no longer believe because of what you said, since we have heard for ourselves and know that this really is the Savior  of the world.” A Galilean Wel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wo days he left there for Galile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s himself had testified  that a prophet has no honor in his own country.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y entered Galilee, the Galileans  welcomed him because they had seen everything he did in Jerusalem  during the festival.  For they also had gone to the festival.The Second Sign: Healing an Official’s 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went again to Cana  of Galilee, where he had turned the water into wine. There was a certain royal official whose son was ill at Capernaum.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is man heard that Jesus had come from Judea  into Galilee, he went to him and pleaded with him to come down and heal his son, since he was about to di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told him, “Unless you people see signs and wonders, you will not belie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ir,”  the official said to him, “come down before my boy d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o,” Jesus told him, “your son will live.” The man believed what  Jesus said to him and depart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ile he was still going down, his servants met him saying that his boy was ali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sked them at what time he got better. “Yesterday at one in the afternoon  the fever left him,” they answer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father  realized this was the very hour at which Jesus had told him, “Your son will live.” So he himself believed, along with his whole househol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is was also the second sign  Jesus performed after he came from Judea to Galilee.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2026-09-29T07:27:32Z</dcterms:created>
  <dcterms:modified xsi:type="dcterms:W3CDTF">2026-09-29T07:27:32Z</dcterms:modified>
  <dc:title>Bible.com.au: John 4:1-54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