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his disciples had gone into town to buy f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is it that you, a Jew,  ask for a drink from me, a Samaritan  woman? ” she asked him. For Jews do not associate with  Samarita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If you knew the gift of God, and who is saying to you, ‘Give me a drink,’ you would ask him, and he would give you living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r,”  said the woman, “you don’t even have a bucket, and the well is deep. So where do you get this ‘living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n’t greater than our father Jacob,  are you? He gave us the well and drank from it himself, as did his sons and livest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said, “Everyone who drinks from this water will get thirsty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ever drinks from the water that I will give him will never get thirsty again. In fact, the water I will give him will become a well, of water springing up in him for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r,” the woman said to him, “give me this water so that I won’t get thirsty and come here to draw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call your husband,” he told her, “and come back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on’t have a husband,” she answered.“You have correctly said, ‘I don’t have a husband,’ ” Jesus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Samaritan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ve had five husbands, and the man you now have is not your husband. What you have said is tr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r,” the woman replied, “I see that you are a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ancestors worshiped on this mountain,  but you Jews say that the place to worship is in Jerusal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told her, “Believe me, woman, an hour is coming when you will worship the Father neither on this mountain no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maritans worship what you do not know. We worship what we do know, because salvation is from the Je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n hour is coming, and is now here, when the true worshipers will worship the Father in Spirit and in truth. Yes, the Father wants such people to worship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is spirit, and those who worship him must worship in Spirit and in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said to him, “I know that the Messiah  is coming” (who is called Christ ). “When he comes, he will explain everything to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told her, “I, the one speaking to you, am he.”The Ripened Harv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then his disciples arrived, and they were amazed that he was talking with a woman. Yet no one said, “What do you want? ” or “Why are you talking with h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learned that the Pharisees  had heard he was making  and baptizing more disciples than Joh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woman left her water jar, went into town, and told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see a man who told me everything I ever did. Could this be the Messiah?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the town and made their way to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meantime the disciples kept urging him, “Rabbi,  eat some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aid, “I have food to eat that you don’t know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isciples said to one another, “Could someone have brought him something to e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y food is to do the will of him who sent me and to finish his work,” Jesus tol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n’t you say, ‘There are still four more months, and then comes the harvest’? Listen to what I’m telling you: Open your eyes and look at the fields, because they are ready for harv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reaper is already receiving pay and gathering fruit for eternal life, so that the sower and reaper can rejoice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n this case the saying is true: ‘One sows and another rea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gh Jesus himself was not baptizing, but his disciples w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sent you to reap what you didn’t labor for; others have labored, and you have benefited from their labor.”The Savior of the Wor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many Samaritans  from that town believed in him because of what the woman said  when she testified,  “He told me everything I ever d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when the Samaritans came to him,  they asked him to stay with them, and he stayed there two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more believed because of what he sai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told the woman, “We no longer believe because of what you said, since we have heard for ourselves and know that this really is the Savior  of the world.” A Galilean Wel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wo days he left there for Galile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himself had testified  that a prophet has no honor in his own country.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entered Galilee, the Galileans  welcomed him because they had seen everything he did in Jerusalem  during the festival.  For they also had gone to the festival.The Second Sign: Healing an Official’s S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went again to Cana  of Galilee, where he had turned the water into wine. There was a certain royal official whose son was ill at Capernaum.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is man heard that Jesus had come from Judea  into Galilee, he went to him and pleaded with him to come down and heal his son, since he was about t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left Judea  and went again to Galile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told him, “Unless you people see signs and wonders, you will not believ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ir,”  the official said to him, “come down before my boy di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o,” Jesus told him, “your son will live.” The man believed what  Jesus said to him and depart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ile he was still going down, his servants met him saying that his boy was aliv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sked them at what time he got better. “Yesterday at one in the afternoon  the fever left him,” they answer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father  realized this was the very hour at which Jesus had told him, “Your son will live.” So he himself believed, along with his whole househol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is was also the second sign  Jesus performed after he came from Judea to Galilee.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o travel through Samari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me to a town of Samaria called Sychar near the property  that Jacob  had given his son Josep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s well  was there, and Jesus, worn out from his journey, sat down at the well. It was about no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of Samaria came to draw water. “Give me a drink,” Jesus said to he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John 4:1-54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