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ind blows where it pleases, and you hear its sound, but you don’t know where it comes from or where it is going. So it is with everyone born of th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these things be? ” asked Nicodem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re you a teacher of Israel and don’t know these things? ” Jesus repl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uly I tell you, we speak what we know and we testify to what we have seen, but you do not accept our testimo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I have told you about earthly things and you don’t believe, how will you believe if I tell you about heavenly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has ascended into heaven except the one who descended from heaven #— #the Son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 as Moses lifted up the snake in the wilderness, so the Son of Man must be lifted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everyone who believes in him may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God loved the world in this way: He gave his one and only Son, so that everyone who believes in him will not perish but ha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did not send his Son into the world to condemn the world, but to save the world throug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Nicodem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believes in him is not condemned, but anyone who does not believe is already condemned, because he has not believed in the name of the one and only Son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judgment: The light has come into the world, and people loved darkness rather than the light because their deeds were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everyone who does evil hates the light and avoids it, so that his deeds may not be expo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nyone who lives by the truth comes to the light, so that his works may be shown to be accomplished by God.”Jesus and John the Bapt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Jesus and his disciples went to the Judean countryside, where he spent time with them and baptiz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hn  also was baptizing in Aenon near Salim, because there was plenty of water there. People were coming and being baptiz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nce John had not yet been thrown into priso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 dispute arose between John’s disciples  and a Jew  about purificatio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y came to John and told him, “Rabbi,  the one you testified about, and who was with you across the Jordan,  is baptizing #— #and everyone is going to hi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hn responded, “No one can receive anything unless it has been given to him from hea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from the Pharisees  named Nicodemus,  a ruler  of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yourselves can testify that I said, ‘I am not the Messiah,  but I’ve been sent ahead of hi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who has the bride  is the groom. But the groom’s friend, who stands by and listens for him, rejoices greatly  at the groom’s voice. So this joy  of mine is comple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increase, but I must decrease.”The One from Hea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ne who comes from above  is above all. The one who is from the earth is earthly and speaks in earthly terms.  The one who comes from heaven is above all.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testifies  to what he has seen and heard, and yet no one accepts his testimon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one who has accepted his testimony has affirmed that God is tru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one whom God sent speaks God’s words, since he  gives the Spirit  without measu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s the Son  and has given all things into his hand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one who believes in the Son has eternal life, but the one who rejects the Son  will not see life; instead, the wrath of God remains on him.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an came to him at night and said, “Rabbi,  we know that you are a teacher  who has come from God,  for no one could perform these signs you do unless God were with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Truly I tell you, unless someone is born again,, he cannot see the kingdom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anyone be born when he is old? ” Nicodemus asked him. “Can he enter his mother’s womb a second time and be bor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 “Truly I tell you, unless someone is born of water and the Spirit, he cannot enter the kingdom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ever is born of the flesh is flesh, and whatever is born of the Spirit is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amazed that I told you that you must be born agai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2026-06-23T00:29:38Z</dcterms:created>
  <dcterms:modified xsi:type="dcterms:W3CDTF">2026-06-23T00:29:38Z</dcterms:modified>
  <dc:title>Bible.com.au: John 3:1-36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