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3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3: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loved the world in this way: He gave his one and only Son, so that everyone who believes in him will not perish but have eternal lif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2026-06-04T07:27:37Z</dcterms:created>
  <dcterms:modified xsi:type="dcterms:W3CDTF">2026-06-04T07:27:37Z</dcterms:modified>
  <dc:title>Bible.com.au: John 3:16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