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20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ther disciple, who had reached the tomb first, then also went in, saw, and belie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did not yet understand the Scripture  that he must rise  from the dea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disciples returned to the place where they were staying.Mary Magdalene Sees the Risen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ary stood outside the tomb,  crying. As she was crying, she stooped to look into the tom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saw two angels  in white sitting where Jesus’s body  had been lying, one at the head and the other at the fe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aid to her, “Woman, why are you crying? ”“Because they’ve taken away my Lord,”  she told them, “and I don’t know where they’ve pu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ving said this, she turned around and saw Jesus standing there, but she did not know it was Jesu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man,” Jesus said to her, “why are you crying? Who is it that you’re seeking? ”Supposing he was the gardener, she replied, “Sir, if you’ve carried him away, tell me where you’ve put him, and I will take him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said to her, “Mary.”Turning around, she said to him in Aramaic,  “Rabboni! ” #— #which means “Teach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cling to me,” Jesus told her, “since I have not yet ascended to the Father. But go to my brothers and tell them that I am ascending to my Father and your Father, to my God and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mpty Tom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ry Magdalene went and announced to the disciples, “I have seen the Lord! ”  And she told them what  he had said to her.The Disciples Commission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t was evening on that first day of the week,  the disciples were gathered together with the doors locked because they feared the Jews. Jesus came, stood among them, and said to them, “Peace be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aving said this, he showed them his hands and his side.  So the disciples rejoiced when they saw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aid to them again, “Peace be with you. As the Father has sent me, I also sen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saying this, he breathed on them  and said,  “Receive the Holy Spir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forgive the sins of any, they are forgiven them; if you retain the sins of any, they are retained.”Thomas Sees and Belie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omas  (called “Twin” ), one of the Twelve, was not with them when Jesus c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 other disciples were telling him, “We’ve seen the Lord! ”But he said to them, “If I don’t see the mark of the nails in his hands, put my finger into the mark of the nails,  and put my hand into his side,  I will never believ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week later his disciples were indoors again, and Thomas was with them. Even though the doors were locked, Jesus came and stood among them and said, “Peace be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omas, “Put your finger here and look at my hands. Reach out your hand and put it into my side. Don’t be faithless, but belie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week  Mary Magdalene  came to the tomb  early, while it was still dark. She saw that the stone  had been removed from the tom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mas responded to him, “My Lord and my Go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said, “Because you have seen me, you have believed. Blessed are those who have not seen and yet believe.”The Purpose of This Gosp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performed many other signs  in the presence of his disciples that are not written  in this book.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se are written so that you may believe that Jesus is the Messiah,  the Son  of God, , and that by believing you may have life in his nam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he went running to Simon Peter  and to the other disciple, the one Jesus loved, and said to them, “They’ve taken the Lord out of the tomb,  and we don’t know where they’ve put h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at, Peter and the other disciple went out, heading for the tom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wo were running together, but the other disciple outran Peter and got to the tomb fir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tooping down, he saw the linen cloths  lying there, but he did not go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following him, Simon Peter also came. He entered the tomb and saw the linen cloths lying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rapping  that had been on his head was not lying with the linen cloths  but was folded up in a separate place by itself.]]></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2026-06-24T10:08:49Z</dcterms:created>
  <dcterms:modified xsi:type="dcterms:W3CDTF">2026-06-24T10:08:49Z</dcterms:modified>
  <dc:title>Bible.com.au: John 20:1-31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