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them, “Now draw some out and take it to the headwaiter.” And they di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headwaiter tasted the water (after it had become wine), he did not know where it came from #— #though the servants who had drawn the water knew. He called the groom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him, “Everyone sets out the fine wine first, then, after people are drunk, the inferior. But you have kept the fine wine until now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id this, the first of his signs, in Cana  of Galilee.  He revealed  his glory,  and his disciples believed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he went down to Capernaum,  together with his mother, his brothers,  and his disciples, and they stayed there only a few days.Cleansing the Templ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ish Passover  was near, and so Jesus went up to Jerusale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emple  he found people selling oxen, sheep, and doves, and he also found the money changers sitting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making a whip out of cords,  he drove everyone out of the temple with their sheep  and oxen. He also poured out the money changers’ coins and overturned the tabl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those who were selling doves, “Get these things out of here! Stop turning my Father’s house into a marketplace! ”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remembered that it is written: Zeal for your house will consume me.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Sign: Turning Water into W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Jews replied to him, “What sign will you show us for doing these things? 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Destroy this temple,, and I will raise it up in three day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Jews said, “This temple took forty-six years to build,  and will you raise it up in three days? 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as speaking about the temple of his body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he was raised from the dead,  his disciples remembered that he had said this,  and they believed the Scripture  and the statement Jesus had mad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he was in Jerusalem  during the Passover Festival,  many believed in his name  when they saw the signs he was do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, however, would not entrust himself to them, since he knew them all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he did not need anyone to testify about man; for he himself knew what was in ma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hird day a wedding took place in Cana  of Galilee.  Jesus’s mother  was ther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d his disciples were invited to the wedding as w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ne ran out, Jesus’s mother told him, “They don’t have any wine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has this concern of yours to do with me,, woman? ” Jesus asked. “My hour has not yet co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whatever he tells you,” his mother told the serva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ix stone water jars had been set there for Jewish purification.  Each contained twenty or thirty gallo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ill the jars with water,” Jesus told them. So they filled them to the br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2026-06-09T23:09:40Z</dcterms:created>
  <dcterms:modified xsi:type="dcterms:W3CDTF">2026-06-09T23:09:40Z</dcterms:modified>
  <dc:title>Bible.com.au: John 2:1-25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