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statement, he was more afraid than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ent back into the headquarters  and asked Jesus, “Where are you from? ” But Jesus did not give him an answ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Pilate said to him, “Do you refuse to speak to me? Don’t you know that I have the authority to release you and the authority to crucify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ould have no authority over me at all,” Jesus answered him, “if it hadn’t been given you from above. This is why the one who handed me over to you has the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at moment Pilate kept trying  to release him. But the Jews shouted, “If you release this man, you are not Caesar’s friend. Anyone who makes himself a king opposes Caes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ese words, he brought Jesus outside. He sat down on the judge’s seat in a place called the Stone Pavement (but in Aramaic,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preparation day for the Passover, and it was about noon.  Then he told the Jews, “Here is your k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outed, “Take him away! Take him away! Crucify him! ”Pilate said to them, “Should I crucify your king? ”“We have no king but Caesar! ”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handed him over to be crucified.The CrucifixionThen they took Jesus awa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the cross by himself,  he went out to what is called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logged and Mo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two others with him, one on either side, with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also had a sign made and put on the cross. It said: 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because the place where Jesus was crucified was near the city,  and it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chief priests of the Jews said to Pilate, “Don’t write, ‘The king of the Jews,’  but that he said, ‘I am the king of the Jew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repli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and divided them into four parts, a part for each soldier. They also took the tunic, which was seamless, woven in one piece from the to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aid to one another, “Let’s not tear it, but cast lots for it, to see who gets it.” This happened that the Scripture  might be fulfilled  that says: They divided my clothes among themselves, and they cast lots for my clothing., This is what the soldiers did.Jesus’s Provision for Hi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tanding  by the cross  of Jesus were his mother,  his mother’s sister, Mary the wife of Clopas, and Mary Magdalen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and the disciple he loved  standing there, he said to his mot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 disciple, “Here is your mother.” And from that hour the disciple took her into his home.The Finished Work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when Jesus knew that everything was now finished  that the Scripture might be fulfilled, he said, “I’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full of sour wine was sitting there; so they fixed a sponge full of sour wine on a hyssop branch  and held it up to his mo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had received the sour wine, he said, “It is finished.” Then bowing his head, he gave up his spirit. Jesus’s Side Pierc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nce it was the preparation day,  the Jews did not want the bodies  to remain on the cross  on the Sabbath  (for that Sabbath was a special  day). They requested that Pilate have the men’s legs broken and that their bodies be taken a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 soldiers came and broke the legs of the first man and of the other one who had been crucified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Jesus, they did not break his legs since they saw that he was already dea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pierced  his side  with a spear, and at once blood and water  came ou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ho saw this has testified  so that you also may believe. His testimony is true, and he knows he is telling the truth.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so, another Scripture says: They will look at the one they pierced.,Jesus’s Buri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also twisted together a crown  of thorns, put it on his head, and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this, Joseph of Arimathea, who was a disciple of Jesus #— #but secretly because of his fear of the Jews #— #asked Pilate that he might remove Jesus’s body.  Pilate gave him permission; so he came and took his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icodemus  (who had previously come to him at night) also came, bringing a mixture of about seventy-five pounds  of myrrh and alo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ook Jesus’s body  and wrapped it in linen cloths  with the fragrant spices, according to the burial  custom of the Jew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as a garden in the place where he was crucified. A new tomb was in the garden; no one had yet been placed in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placed Jesus there because of the Jewish day of preparation and since the tomb was near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kept coming up to him  and saying, “Hail, king of the Jews! ” and were slapping his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went outside again and said to them, “Look, I’m bringing him out to you to let you know I find no grounds  for charg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came out wearing the crown of thorns and the purple robe.  Pilate said to them, “Here is the man! ” Pilate Sentences Jesus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and the temple servants  saw him, they shouted, “Crucify! Crucify! ”Pilate responded, “Take him and crucify him yourselves, since I find no grounds for charging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 law,” the Jews replied to him, “and according to that law he ought to die,  because he made himself the Son of God.” ]]></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John 19:1-42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