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old you I am he,” Jesus replied. “So if you’re looking for me, let these men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was to fulfill  the words he had said: “I have not lost one of those you have given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imon  Peter,  who had a sword,  drew it, struck the high priest’s  servant, and cut off his right ear. (The servant’s name was Malch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Jesus said to Peter, “Put your sword away! Am I not to drink the cup the Father has given me? ”Jesus Arrested and Taken to Ann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company of soldiers, the commander, and the Jewish officials arrested Jesus and tied him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rst they led him to Annas,  since he was the father-in-law of Caiaphas,  who was high priest that y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iaphas was the one who had advised the Jews that it would be better for one man to die for the people. Peter Denies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mon Peter  was following Jesus, as was another disciple. That disciple was an acquaintance of the high priest; so he went with Jesus into the high priest’s courty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remained standing outside by the door. So the other disciple, the one known to the high priest, went out and spoke to the girl who was the doorkeeper and brought Peter 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servant girl who was the doorkeeper said to Peter, “You aren’t one of this man’s disciples too, are you? ”“I am not,” he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tray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servants and the officials had made a charcoal fire, because it was cold. They were standing there warming themselves, and Peter was standing with them, warming himself.Jesus before Anna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high priest  questioned Jesus about his disciples and about his teac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spoken openly to the world,” Jesus answered him. “I have always taught in the synagogue and in the temple, where all the Jews gather, and I haven’t spoken anything in secr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do you question me? Question those who heard what I told them. Look, they know what I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 had said these things, one of the officials standing by slapped Jesus, saying, “Is this the way you answer the high pries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I have spoken wrongly,” Jesus answered him, “give evidence about the wrong; but if rightly, why do you hit m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nnas  sent him bound to Caiaphas the high priest.Peter Denies Jesus Twice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Simon Peter was standing and warming himself. They said to him, “You aren’t one of his disciples too, are you? ”He denied it and said, “I a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of the high priest’s servants, a relative of the man whose ear Peter had cut off, said, “Didn’t I see you with him in the garde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ter denied it again. Immediately a rooster crowed. Jesus before Pil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had said these things, he went out with his disciples across the Kidron Valley, where there was a garden, and he and his disciples went into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y led Jesus from Caiaphas to the governor’s headquarters.  It was early morning. They did not enter the headquarters themselves; otherwise they would be defiled and unable to eat the Passo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Pilate  came out to them and said, “What charge  do you bring against this ma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answered him, “If this man weren’t a criminal,  we wouldn’t have handed him over 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late told them, “You take him and judge him according to your law.”“It’s not legal for us to put anyone to death,” the Jews decla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said this so that Jesus’s words might be fulfilled indicating what kind of death he was going to di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Pilate went back into the headquarters, summoned Jesus, and said to him, “Are you the king of the Jews? ”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Are you asking this on your own, or have others told you about m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m not a Jew, am I? ” Pilate replied. “Your own nation and the chief priests handed you over to me. What have you don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y kingdom is not of this world,” said Jesus. “If my kingdom were of this world, my servants would fight, so that I wouldn’t be handed over to the Jews. But as it is, my kingdom is not from 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are a king then? ” Pilate asked.“You say that I’m a king,” Jesus replied. “I was born for this, and I have come into the world for this: to testify to the truth. Everyone who is of the truth listens to my vo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s,  who betrayed  him, also knew the place, because Jesus often met there with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is truth? ” said Pilate.Jesus or BarabbasAfter he had said this, he went out to the Jews again and told them, “I find no grounds  for charging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have a custom that I release one prisoner to you at the Passover. So, do you want me to release to you the king of the Jew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houted back, “Not this man, but Barabbas! ”  Now Barabbas was a revolutionary.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udas took a company of soldiers and some officials  from the chief priests and the Pharisees  and came there with lanterns, torches, and weap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sus, knowing everything that was about to happen to him,  went out and said to them, “Who is it that you’re seek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of Nazareth,” they answered.“I am he,” Jesus told them.Judas, who betrayed him, was also standing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us told them, “I am he,” they stepped back and fell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sked them again, “Who is it that you’re seeking? ”“Jesus of Nazareth,” they sai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2026-08-03T16:11:11Z</dcterms:created>
  <dcterms:modified xsi:type="dcterms:W3CDTF">2026-08-03T16:11:11Z</dcterms:modified>
  <dc:title>Bible.com.au: John 18:1-40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