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I have given them the words you gave me. They have received them and have known for certain that I came from you. They have believed that you se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y for them. I am not praying for the world but for those you have given me, because they are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thing I have is yours, and everything you have is mine, and I am glorified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no longer in the world, but they are in the world, and I am coming to you. Holy Father, protect them by your name that you have given me, so that they may be one as we are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I was with them, I was protecting them by your name that you have given me. I guarded them and not one of them is lost, except the son of destruction, so that the Scripture may be fulfil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m coming to you, and I speak these things in the world so that they may have my joy completed 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given them your word. The world hated them because they are not of the world, just as I am not of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not praying that you take them out of the world but that you protect them from the evi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not of the world, just as I am not of th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nctify them by the truth; your word is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Prays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you sent me into the world, I also have sent them into the wor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anctify myself for them, so that they also may be sanctified by the truth.Jesus Prays for All Believ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pray not only for these, but also for those who believe in me through their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they all be one, as you, Father, are in me and I am in you. May they also be in us, so that the world may believe you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given them the glory you have given me, so that they may be one as we are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in them and you are in me, so that they may be made completely one, that the world may know you have sent me and have loved them as you have loved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ther, I want those you have given me to be with me where I am, so that they will see my glory, which you have given me because you loved me before the world’s found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ighteous Father, the world has not known you. However, I have known you, and they have known that you sent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made your name known to them and will continue to make it known, so that the love you have loved me with may be in them and I may be i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poke these things, looked up to heaven, and said, “Father, the hour has come. Glorify your Son so that the Son may glorify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ce you gave him authority over all people,, so that he may give eternal life to everyone you have give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eternal life: that they may know you, the only true God, and the one you have sent #—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glorified you on the earth by completing the work you gave m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Father, glorify me in your presence with that glory I had with you before the world existed.Jesus Prays for His Discip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revealed your name to the people you gave me from the world. They were yours, you gave them to me, and they have kept your w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y know that everything you have given me is from yo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2026-05-23T19:48:21Z</dcterms:created>
  <dcterms:modified xsi:type="dcterms:W3CDTF">2026-05-23T19:48:21Z</dcterms:modified>
  <dc:title>Bible.com.au: John 17:1-26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