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out sin, because they do not believe in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bout righteousness, because I am going to the Father and you will no longer see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bout judgment, because the ruler of this world has been judg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till have many things to tell you, but you can’t bear them n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Spirit of truth comes, he will guide you into all the truth. For he will not speak on his own, but he will speak whatever he hears. He will also declare to you what is to c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ill glorify me, because he will take from what is mine and declare it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thing the Father has is mine. This is why I told you that he takes from what is mine and will declare it to you.Sorrow Turned to Jo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a little while, you will no longer see me; again in a little while, you will se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ome of his disciples said to one another, “What is this he’s telling us: ‘In a little while, you will not see me; again in a little while, you will see me,’ and, ‘Because I am going to the Fath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aid, “What is this he is saying,  ‘In a little while’? We don’t know what he’s talking ab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ve told you these things to keep you from stumbl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knew they wanted to ask him, and so he said to them, “Are you asking one another about what I said, ‘In a little while, you will not see me; again in a little while, you will see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ruly I tell you, you will weep and mourn, but the world will rejoice. You will become sorrowful, but your sorrow will turn to jo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 woman is in labor, she has pain because her time has come. But when she has given birth to a child, she no longer remembers the suffering because of the joy that a person has been born into the wor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you also have sorrow now. But I will see you again. Your hearts will rejoice, and no one will take away your joy from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at day you will not ask me anything. Truly I tell you, anything you ask the Father in my name, he will give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ntil now you have asked for nothing in my name. Ask and you will receive, so that your joy may be complete.Jesus the Vict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spoken these things to you in figures of speech. A time is coming when I will no longer speak to you in figures, but I will tell you plainly about the Fa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that day you will ask in my name, and I am not telling you that I will ask the Father on your beha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Father himself loves you, because you have loved me and have believed that I came from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came from the Father and have come into the world. Again, I am leaving the world and going to the Fa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ill ban you from the synagogues. In fact, a time is coming when anyone who kills you will think he is offering service to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is disciples said, “Look, now you’re speaking plainly and not using any figurative languag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we know that you know everything  and don’t need anyone to question you. By this we believe that you came from Go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responded to them, “Do you now belie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deed, an hour is coming, and has come, when each of you will be scattered to his own home, and you will leave me alone. Yet I am not alone, because the Father is with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have told you these things so that in me you may have peace. You will have suffering in this world. Be courageous! I have conquered the wor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will do these things because they haven’t known the Father o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have told you these things so that when their time comes you will remember I told them to you. I didn’t tell you these things from the beginning, because I was with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now I am going away to him who sent me, and not one of you asks me, ‘Where are you going?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because I have spoken these things to you, sorrow has filled your hea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I am telling you the truth. It is for your benefit that I go away, because if I don’t go away the Counselor will not come to you. If I go, I will send him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he comes, he will convict the world about sin, righteousness, and judgment:]]></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2026-08-03T16:11:11Z</dcterms:created>
  <dcterms:modified xsi:type="dcterms:W3CDTF">2026-08-03T16:11:11Z</dcterms:modified>
  <dc:title>Bible.com.au: John 16:1-33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