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y Father is glorified by this: that you produce much fruit and prove to be my disciples.Christlike Lo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the Father has loved me, I have also loved you. Remain in my lo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you keep my commands you will remain in my love, just as I have kept my Father’s commands and remain in his lo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have told you these things so that my joy may be in you and your joy may be complet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my command: Love one another as I have loved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 one has greater love than this: to lay down his life for his frien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are my friends if you do what I command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do not call you servants anymore, because a servant doesn’t know what his master, is doing. I have called you friends, because I have made known to you everything I have heard from my Fa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did not choose me, but I chose you. I appointed you to go and produce fruit and that your fruit should remain, so that whatever you ask the Father in my name, he will give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is what I command you: Love one another.Persecutions Predict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Vine and the Branch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the world hates you, understand that it hated me before it hated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you were of the world, the world would love you as its own. However, because you are not of the world, but I have chosen you out of it, the world hates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Remember the word I spoke to you: ‘A servant is not greater than his master.’ If they persecuted me, they will also persecute you. If they kept my word, they will also keep you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y will do all these things to you on account of my name, because they don’t know the one who sent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I had not come and spoken to them, they would not be guilty of sin. Now they have no excuse for their s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one who hates me also hates my Fa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f I had not done the works among them that no one else has done, they would not be guilty of sin. Now they have seen and hated both me and my Fa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is happened so that the statement written in their law might be fulfilled: They hated me for no reason.,The Counselor’s Ministr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Counselor comes, the one I will send to you from the Father #— #the Spirit of truth who proceeds from the Father #— #he will testify about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also will testify, because you have been with me from the beginn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am the true vine, and my Father is the garden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very branch in me that does not produce fruit he removes, and he prunes every branch that produces fruit so that it will produce more fru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are already clean because of the word I have spoken to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emain in me, and I in you. Just as a branch is unable to produce fruit by itself unless it remains on the vine, neither can you unless you remain in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am the vine; you are the branches. The one who remains in me and I in him produces much fruit, because you can do nothing without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anyone does not remain in me, he is thrown aside like a branch and he withers. They gather them, throw them into the fire, and they are burn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ou remain in me and my words remain in you, ask whatever you want and it will be done for you.]]></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2026-08-07T08:11:23Z</dcterms:created>
  <dcterms:modified xsi:type="dcterms:W3CDTF">2026-08-07T08:11:23Z</dcterms:modified>
  <dc:title>Bible.com.au: John 15:1-27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