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9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y Father is glorified by this: that you produce much fruit and prove to be my disciples.Christlike Lo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 Father has loved me, I have also loved you. Remain in my lo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keep my commands you will remain in my love, just as I have kept my Father’s commands and remain in his lo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told you these things so that my joy may be in you and your joy may be comple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my command: Love one another as I have loved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one has greater love than this: to lay down his life for his frie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my friends if you do what I comman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do not call you servants anymore, because a servant doesn’t know what his master, is doing. I have called you friends, because I have made known to you everything I have heard from my Fa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did not choose me, but I chose you. I appointed you to go and produce fruit and that your fruit should remain, so that whatever you ask the Father in my name, he will give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what I command you: Love one another.Persecutions Predic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Vine and the Branch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e world hates you, understand that it hated me before it hated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were of the world, the world would love you as its own. However, because you are not of the world, but I have chosen you out of it, the world hates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member the word I spoke to you: ‘A servant is not greater than his master.’ If they persecuted me, they will also persecute you. If they kept my word, they will also keep you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will do all these things to you on account of my name, because they don’t know the one who sent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I had not come and spoken to them, they would not be guilty of sin. Now they have no excuse for their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one who hates me also hates my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I had not done the works among them that no one else has done, they would not be guilty of sin. Now they have seen and hated both me and my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is happened so that the statement written in their law might be fulfilled: They hated me for no reason.,The Counselor’s Minist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Counselor comes, the one I will send to you from the Father #— #the Spirit of truth who proceeds from the Father #— #he will testify abou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also will testify, because you have been with me from the begin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the true vine, and my Father is the garden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ry branch in me that does not produce fruit he removes, and he prunes every branch that produces fruit so that it will produce more fru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already clean because of the word I have spoken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emain in me, and I in you. Just as a branch is unable to produce fruit by itself unless it remains on the vine, neither can you unless you remain in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the vine; you are the branches. The one who remains in me and I in him produces much fruit, because you can do nothing without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anyone does not remain in me, he is thrown aside like a branch and he withers. They gather them, throw them into the fire, and they are burn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remain in me and my words remain in you, ask whatever you want and it will be done for you.]]></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2026-06-06T16:00:56Z</dcterms:created>
  <dcterms:modified xsi:type="dcterms:W3CDTF">2026-06-06T16:00:56Z</dcterms:modified>
  <dc:title>Bible.com.au: John 15:1-27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