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1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s greater love than this: to lay down his life for his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2026-06-04T09:27:25Z</dcterms:created>
  <dcterms:modified xsi:type="dcterms:W3CDTF">2026-06-04T09:27:25Z</dcterms:modified>
  <dc:title>Bible.com.au: John 15:13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