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37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15: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has greater love than this: to lay down his life for his friend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2026-08-04T01:37:42Z</dcterms:created>
  <dcterms:modified xsi:type="dcterms:W3CDTF">2026-08-04T01:37:42Z</dcterms:modified>
  <dc:title>Bible.com.au: John 15:13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