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said Philip,  “show us the Father, and that’s enough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Have I been among you all this time and you do not know me, Philip? The one who has seen me has seen the Father. How can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in the Father and the Father is in me? The words I speak to you I do not speak on my own. The Father who lives in me does his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that I am in the Father and the Father is in me. Otherwise, believe because of the works themselves.Praying in Jesus’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ruly I tell you, the one who believes in me will also do the works that I do. And he will do even greater works than these,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ever you ask in my name, I will do it so that the Father may be glorified in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sk me anything in my name, I will do it.,Another Counselor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you will keep my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ask the Father, and he will give you another Counselor, to be with you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he Spirit of truth. The world is unable to receive him because it doesn’t see him or know him. But you do know him, because he remains with you and will be in you.The Father, the Son, and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y to the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leave you as orphans; I am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little while the world will no longer see me, but you will see me. Because I live, you will live to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you will know that I am in my Father, you are in me, and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ne who has my commands and keeps them is the one who loves me. And the one who loves me will be loved by my Father. I also will love him and will reveal myself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s  (not Iscariot) said to him, “Lord, how is it you’re going to reveal yourself to us and not to the worl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If anyone loves me, he will keep my word. My Father will love him, and we will come to him and make our home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doesn’t love me will not keep my words. The word that you hear is not mine but is from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spoken these things to you while I remain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Counselor, the Holy Spirit, whom the Father will send in my name, will teach you all things and remind you of everything I have told you.Jesus’s Gift of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 leave with you. My peace I give to you. I do not give to you as the world gives. Don’t let your heart be troubled or fea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let your heart be troubled. Believe in Go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heard me tell you, ‘I am going away and I am coming to you.’ If you loved me, you would rejoice that I am going to the Father, because the Father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now before it happens so that when it does happen you may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not talk with you much longer, because the ruler of the world is coming. He has no power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contrary, so that the world may know that I love the Father, I do as the Father commanded me.“Get up; let’s leave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Father’s house are many rooms. If it were not so, would I have told you that I am going to prepare a place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go away and prepare a place for you, I will come again and take you to myself, so that where I am you may be al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Thomas  said, “we don’t know where you’re going. How can we know the w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him, “I am the way, the truth, and the life. No one comes to the Father except throug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know me, you will also know my Father. From now on you do know him and have seen him.”Jesus Reveals the Fathe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2026-05-22T21:13:55Z</dcterms:created>
  <dcterms:modified xsi:type="dcterms:W3CDTF">2026-05-22T21:13:55Z</dcterms:modified>
  <dc:title>Bible.com.au: John 14:1-31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