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never wash my feet,” Peter said.Jesus replied, “If I don’t wash you, you have no part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d to him, “Lord, not only my feet, but also my hands and my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who has bathed,” Jesus told him, “doesn’t need to wash anything except his feet, but he is completely clean. You are clean, but not all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would betray him. This is why he said, “Not all of you are clean.”The Meaning of Foot Was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had washed their feet and put on his outer clothing, he reclined again and said to them, “Do you know what I have done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Teacher and Lord #— #and you are speaking rightly, since that is what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f I, your Lord and Teacher, have washed your feet, you also ought to wash one another’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ou also should do just as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ruly I tell you, a servant is not greater than his master,, and a messenger is not greater than the one who sen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know these things, you are blessed if you d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His Disciples’ F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 not speaking about all of you; I know those I have chosen. But the Scripture must be fulfilled: The one who eats my bread has raised his heel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elling you now before it happens, so that when it does happen you will believe that I am 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ruly I tell you, whoever receives anyone I send receives me, and the one who receives me receives him who sent me.”Judas’s Betrayal Predi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said this, he was troubled in his spirit  and testifie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started looking at one another #— #uncertain which one he was speaking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of his disciples, the one Jesus loved,  was reclining close beside Jesu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motioned to him to find out who it was he was talking ab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leaned back against Jesus and asked him, “Lord, who is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replied, “He’s the one I give the piece of bread to after I have dipped it.” When he had dipped the bread,  he gave it to Judas, Simon Iscariot’s 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Judas ate the piece of bread, Satan  entered him. So Jesus told him, “What you’re doing, do quick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the Passover Festival, Jesus knew that his hour had come to depart from this world to the Father.  Having loved his own who were in the world,  he loved them to the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ne of those reclining at the table knew why he said thi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Judas  kept the money-bag, some thought that Jesus was telling him, “Buy what we need for the festival,”  or that he should give something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receiving the piece of bread, he immediately left. And it was night. The New Comm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had left, Jesus said, “Now the Son of Man is glorified, and God is glorified i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is glorified in him, God will also glorify him in himself and will glorify him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I am with you a little while longer. You will look for me, and just as I told the Jews, so now I tell you, ‘Where I am going, you cannot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give you a new command: Love one another. Just as I have loved you, you are also to love one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everyone will know that you are my disciples, if you love one another.”Peter’s Denials Predic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ord,” Simon Peter said to him, “where are you going? ”Jesus answered, “Where I am going you cannot follow me now, but you will follow l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rd,” Peter asked, “why can’t I follow you now? I will lay down my life  for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it was time for supper, the devil  had already put it into the heart of Judas,  Simon Iscariot’s son,  to betray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replied, “Will you lay down your life for me? Truly I tell you, a rooster will not crow until you have denied me three tim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that the Father had given everything into his hands,  that he had come from God,  and that he was going back to G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got up from supper, laid aside his outer clothing,  took a towel, and tied it around himse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he poured water into a basin and began to wash his disciples’ feet and to dry them with the towel ti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 Simon Peter,  who asked him, “Lord, are you going to wash my fee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him, “What I’m doing you don’t realize now, but afterward you will understan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2026-05-21T17:31:06Z</dcterms:created>
  <dcterms:modified xsi:type="dcterms:W3CDTF">2026-05-21T17:31:06Z</dcterms:modified>
  <dc:title>Bible.com.au: John 13:1-38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