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you always have the poor with you, but you do not always have me.”The Decision to Kill Laza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 large crowd of the Jews learned he was there. They came not only because of Jesus but also to see Lazarus, the one he had raised from the d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chief priests had decided to kill Lazaru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he was the reason many of the Jews were deserting them  and believing in Jesus.The Triumphal E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when the large crowd that had come to the festival heard that Jesus was coming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meet him. They kept shouting:“Hosanna!Blessed is he who comes in the name of the Lord, #— #the King of Israel!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young donkey  and sat on it, just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Daughter Zion. Look, your King is coming,sitting on a donkey’s co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disciples did not understand these things at first. However, when Jesus was glorified, then they remembered that these things had been written about him  and that they had done these things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eanwhile, the crowd, which had been with him when he called Lazarus out of the tomb  and raised him from the dead, continued to testif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ointing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also why the crowd met him, because they heard he had done this sig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harisees said to one another, “You see? You’ve accomplished nothing. Look, the world has gone after him! ” Jesus Predicts His Crucifix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ome Greeks were among those who went up to worship at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came to Philip,  who was from Bethsaida  in Galilee,  and requested of him, “Sir,  we want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and told Andrew;  then Andrew and Philip went and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o them, “The hour has come for the Son of Man to be glori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uly I tell you, unless a grain of wheat falls to the ground and dies, it remains by itself. But if it dies, it produces much fru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ne who loves his life will lose it, and the one who hates his life in this world will keep it for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serves me, he must follow me. Where I am, there my servant also will be. If anyone serves me, the Father will hon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soul is troubled. What should I say #— #Father, save me from this hour? But that is why I came to this h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came to Bethany  where Lazarus  was, the one Jesus had raised from the dea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glorify your name.”,Then a voice  came from heaven:  “I have glorified it, and I will glorify it agai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standing there heard it and said it was thunder. Others said, “An angel has spoken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responded, “This voice came, not for me, but f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judgment of this world. Now the ruler of this world will be cast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me, if I am lifted up from the earth I will draw all people to myse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his to indicate what kind of death he was about to di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rowd replied to him, “We have heard from the law that the Messiah will remain forever.  So how can you say, ‘The Son of Man must be lifted up’? Who is this Son of Ma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nswered, “The light will be with you only a little longer. Walk while you have the light so that darkness doesn’t overtake you. The one who walks in darkness doesn’t know where he’s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you have the light, believe in the light so that you may become children of light.” Jesus said this, then went away and hid from them. Isaiah’s Prophecies Fulf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ugh he had performed so many signs in their presence, they di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gave a dinner for him there; Martha  was serving them, and Lazarus was one of those reclining at the tabl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was to fulfill  the word of Isaiah  the prophet, who said: Lord, who has believed our message?And to whom has the arm of the Lord been reveal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why they were unable to believe, because Isaiah also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has blinded their eyesand hardened their hearts,so that they would not see with their eyesor understand with their hearts,and turn,and I would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ese things because  he saw hi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vertheless, many did believe in him even among the rulers,  but because of the Pharisees they did not confess him, so that they would not be banned from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y loved human praise  more than praise from God. A Summary of Jesus’s Mis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cried out, “The one who believes in me believes not in me, but in him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one who sees me sees him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as light into the world, so that everyone who believes in me would not remain in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yone hears my words and doesn’t keep them, I do not judge him; for I did not come to judge the world but to save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 pound of perfume, pure and expensive nard, anointed Jesus’s feet, and wiped his feet with her hair.  So the house was filled with the fragrance of the perfu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one who rejects me and doesn’t receive my sayings has this as his judge: The word I have spoken will judge him on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I have not spoken on my own, but the Father himself who sent me has given me a command to say everything I have s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 is eternal life. So the things that I speak, I speak just as the Father has tol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e of his disciples, Judas Iscariot  (who was about to betray him),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for three hundred denarii , and given to the poo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n’t say this because he cared about the poor but because he was a thief.  He was in charge of the money-bag and would steal part of what was put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Leave her alone; she has kept it for the day of my burial.]]></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2026-06-06T16:00:50Z</dcterms:created>
  <dcterms:modified xsi:type="dcterms:W3CDTF">2026-06-06T16:00:50Z</dcterms:modified>
  <dc:title>Bible.com.au: John 12:1-50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