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1: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abbi,”  the disciples told him, “just now the Jews tried to stone you,  and you’re going there again?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ren’t there twelve hours in a day? ” Jesus answered. “If anyone walks during the day, he doesn’t stumble, because he sees the light of this wor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anyone walks during the night, he does stumble, because the light is not in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aid this, and then he told them, “Our friend Lazarus has fallen asleep, but I’m on my way to wake him u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disciples said to him, “Lord, if he has fallen asleep, he will get we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s, however, was speaking about his death, but they thought he was speaking about natural slee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Jesus then told them plainly, “Lazarus has di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m glad for you that I wasn’t there so that you may believe. But let’s go to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omas  (called “Twin” ) said to his fellow disciples, “Let’s go too so that we may die with him.”The Resurrection and the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Jesus arrived, he found that Lazarus had already been in the tomb  four day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zarus Dies at Bethan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thany was near Jerusalem  (less than two miles  aw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ny of the Jews had come to Martha and Mary to comfort them about their bro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soon as Martha heard that Jesus was coming, she went to meet him, but Mary remained seated in the hou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Martha said to Jesus, “Lord, if you had been here, my brother wouldn’t have di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t even now I know that whatever you ask from God, God will give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r brother will rise again,” Jesus told 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rtha said to him, “I know that he will rise again in the resurrection at the last day.”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said to her, “I am the resurrection and the life. The one who believes in me, even if he dies, will li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veryone who lives and believes in me will never die. Do you believe thi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es, Lord,” she told him, “I believe you are the Messiah,  the Son  of God, who comes into the world.” Jesus Shares the Sorrow of Dea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 man was sick #— #Lazarus from Bethany,  the village of Mary and her sister Martha.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aving said this, she went back and called her sister Mary, saying in private, “The Teacher is here and is calling for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soon as Mary heard this, she got up quickly and went to him.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s had not yet come into the village but was still in the place where Martha had met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Jews who were with her in the house consoling her saw that Mary got up quickly and went out. They followed her, supposing that she was going to the tomb  to cry t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s soon as Mary came to where Jesus was and saw him, she fell at his feet  and told him, “Lord, if you had been here, my brother wouldn’t have died!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Jesus saw her crying, and the Jews who had come with her crying, he was deeply moved  in his spirit  and troubl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re have you put him? ” he asked.“Lord,” they told him, “come and se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s wept.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the Jews said, “See how he loved  him!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some of them said, “Couldn’t he who opened the blind man’s eyes  also have kept this man from dying? ”The Seventh Sign: Raising Lazarus from the D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ry was the one who anointed the Lord with perfume and wiped his feet with her hair,  and it was her brother Lazarus who was sic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Jesus, deeply moved again, came to the tomb. It was a cave, and a stone was lying against it.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Remove the stone,” Jesus said.Martha, the dead man’s sister, told him, “Lord, there is already a stench because he has been dead four day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esus said to her, “Didn’t I tell you that if you believed you would see the glory of God?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o they removed the stone. Then Jesus raised his eyes and said, “Father, I thank you that you heard 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 know that you always hear me, but because of the crowd standing here I said this, so that they may believe you sent 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fter he said this, he shouted with a loud voice, “Lazarus, come out!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dead man came out bound hand and foot with linen strips and with his face wrapped in a cloth. Jesus said to them, “Unwrap him and let him go.”The Plot to Kill Jesu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refore, many of the Jews who came to Mary and saw what he did believed in him.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ut some of them went to the Pharisees  and told them what Jesus had don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o the chief priests and the Pharisees convened the Sanhedrin  and were saying, “What are we going to do since this man is doing many sig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 sisters sent a message to him: “Lord, the one you love is sick.”]]></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f we let him go on like this, everyone will believe in him, and the Romans  will come and take away both our place and our nati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One of them, Caiaphas,  who was high priest  that year, said to them, “You know nothing at all!]]></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You’re not considering that it is to your  advantage that one man should die for the people rather than the whole nation perish.”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e did not say this on his own, but being high priest that year he prophesied that Jesus was going to die  for the natio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not for the nation only, but also to unite the scattered children  of Go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So from that day on they plotted to kill him.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Jesus therefore no longer walked openly  among the Jews but departed from there to the countryside near the wilderness,  to a town called Ephraim, and he stayed there with the discipl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Now the Jewish Passover  was near, and many went up to Jerusalem  from the country to purify themselves before the Passover.]]></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y were looking for Jesus and asking one another as they stood in the temple,  “What do you think? He won’t come to the festival,  will he?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 chief priests  and the Pharisees had given orders that if anyone knew where he was, he should report it so that they could arrest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Jesus heard it, he said, “This sickness will not end in death but is for the glory of God, so that the Son of God may be glorified through it.”]]></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Jesus loved Martha, her sister, and Lazar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when he heard that he was sick, he stayed two more days in the place where he wa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fter that, he said to the disciples, “Let’s go to Judea again.”]]></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2026-08-03T16:11:34Z</dcterms:created>
  <dcterms:modified xsi:type="dcterms:W3CDTF">2026-08-03T16:11:34Z</dcterms:modified>
  <dc:title>Bible.com.au: John 11:1-57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