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0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1:25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er, “I am the resurrection and the life. The one who believes in me, even if he dies, will li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lives and believes in me will never die. Do you believe this? 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2026-06-04T07:39:23Z</dcterms:created>
  <dcterms:modified xsi:type="dcterms:W3CDTF">2026-06-04T07:39:23Z</dcterms:modified>
  <dc:title>Bible.com.au: John 11:25-26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