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99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came before me are thieves and robbers, but the sheep didn’t listen to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ate. If anyone enters by me, he will be saved and will come in and go out and find pastu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ef comes only to steal and kill and destroy. I have come so that they may have life and have it in abunda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the good shepherd. The good shepherd lays down his life for the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red hand, since he is not the shepherd and doesn’t own the sheep, leaves them and runs away when he sees a wolf coming. The wolf then snatches and scatters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appens because he is a hired hand and doesn’t care about the shee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the good shepherd. I know my own, and my own know m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 Father knows me, and I know the Father. I lay down my life for the shee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other sheep that are not from this sheep pen; I must bring them also, and they will listen to my voice. Then there will be one flock, one shephe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the Father loves me, because I lay down my life so that I may take it up aga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od Shephe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takes it from me, but I lay it down on my own. I have the right to lay it down, and I have the right to take it up again. I have received this command from my Father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 Jews were divided  because of these wor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of them were saying, “He has a demon  and he’s crazy. Why do you listen to him? 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ere saying, “These aren’t the words of someone who is demon-possessed. Can a demon open the eyes of the blind? ” Jesus at the Festival of Dedication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Festival of Dedication took place in Jerusalem, and it was wint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s walking in the temple in Solomon’s Colonnad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surrounded him and asked, “How long are you going to keep us in suspense?  If you are the Messiah,  tell us plainly.”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did tell you and you don’t believe,” Jesus answered them. “The works that I do in my Father’s name testify about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don’t believe because you are not of my sheep.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eep hear my voice, I know them, and they follow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ruly I tell you, anyone who doesn’t enter the sheep pen by the gate but climbs in some other way is a thief and a robb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ive them eternal life, and they will never perish. No one will snatch them out of my ha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, who has given them to me, is greater than all. No one is able to snatch them out of the Father’s h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nd the Father are one.”Renewed Efforts to Stone Jesus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 Jews picked up rocks to stone him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“I have shown you many good works from the Father. For which of these works are you stoning me? 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aren’t stoning  you for a good work,” the Jews answered, “but for blasphemy, because you #— #being a man #— #make yourself God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“Isn’t it written in your law, I said, you are gods?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alled those to whom the word of God came ‘gods’ #— #and the Scripture cannot be broken #— #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ay, ‘You are blaspheming’ to the one the Father set apart and sent into the world, because I said: I am the Son of God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not doing my Father’s works, don’t believ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enters by the gate is the shepherd of the sheep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am doing them and you don’t believe me, believe the works. This way you will know and understand that the Father is in me and I in the Father.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ere trying again to seize him,  but he escaped their grasp. Many beyond the Jordan Believe in Jesus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departed again across the Jordan  to the place where John  had been baptizing earlier, and he remained ther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came to him  and said, “John never did a sign, but everything John said about this man was true.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believed in him ther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atekeeper opens it for him, and the sheep hear his voice. He calls his own sheep by name and leads them ou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s brought all his own outside, he goes ahead of them. The sheep follow him because they know his vo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ever follow a stranger; instead they will run away from him, because they don’t know the voice of stranger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gave them this figure of speech, but they did not understand  what he was telling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again, “Truly I tell you, I am the gate for the shee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2026-06-07T03:40:58Z</dcterms:created>
  <dcterms:modified xsi:type="dcterms:W3CDTF">2026-06-07T03:40:58Z</dcterms:modified>
  <dc:title>Bible.com.au: John 10:1-42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