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slide" Target="slides/slide21.xml"/>
  <Relationship Id="rId24" Type="http://schemas.openxmlformats.org/officeDocument/2006/relationships/slide" Target="slides/slide22.xml"/>
  <Relationship Id="rId25" Type="http://schemas.openxmlformats.org/officeDocument/2006/relationships/slide" Target="slides/slide23.xml"/>
  <Relationship Id="rId26" Type="http://schemas.openxmlformats.org/officeDocument/2006/relationships/slide" Target="slides/slide24.xml"/>
  <Relationship Id="rId27" Type="http://schemas.openxmlformats.org/officeDocument/2006/relationships/slide" Target="slides/slide25.xml"/>
  <Relationship Id="rId28" Type="http://schemas.openxmlformats.org/officeDocument/2006/relationships/slide" Target="slides/slide26.xml"/>
  <Relationship Id="rId29" Type="http://schemas.openxmlformats.org/officeDocument/2006/relationships/slide" Target="slides/slide27.xml"/>
  <Relationship Id="rId30" Type="http://schemas.openxmlformats.org/officeDocument/2006/relationships/slide" Target="slides/slide28.xml"/>
  <Relationship Id="rId31" Type="http://schemas.openxmlformats.org/officeDocument/2006/relationships/slide" Target="slides/slide29.xml"/>
  <Relationship Id="rId32" Type="http://schemas.openxmlformats.org/officeDocument/2006/relationships/slide" Target="slides/slide30.xml"/>
  <Relationship Id="rId33" Type="http://schemas.openxmlformats.org/officeDocument/2006/relationships/slide" Target="slides/slide31.xml"/>
  <Relationship Id="rId34" Type="http://schemas.openxmlformats.org/officeDocument/2006/relationships/slide" Target="slides/slide32.xml"/>
  <Relationship Id="rId35" Type="http://schemas.openxmlformats.org/officeDocument/2006/relationships/slide" Target="slides/slide33.xml"/>
  <Relationship Id="rId36" Type="http://schemas.openxmlformats.org/officeDocument/2006/relationships/slide" Target="slides/slide34.xml"/>
  <Relationship Id="rId37" Type="http://schemas.openxmlformats.org/officeDocument/2006/relationships/slide" Target="slides/slide35.xml"/>
  <Relationship Id="rId38" Type="http://schemas.openxmlformats.org/officeDocument/2006/relationships/slide" Target="slides/slide36.xml"/>
  <Relationship Id="rId39" Type="http://schemas.openxmlformats.org/officeDocument/2006/relationships/slide" Target="slides/slide37.xml"/>
  <Relationship Id="rId40" Type="http://schemas.openxmlformats.org/officeDocument/2006/relationships/slide" Target="slides/slide38.xml"/>
  <Relationship Id="rId41" Type="http://schemas.openxmlformats.org/officeDocument/2006/relationships/slide" Target="slides/slide39.xml"/>
  <Relationship Id="rId42" Type="http://schemas.openxmlformats.org/officeDocument/2006/relationships/slide" Target="slides/slide40.xml"/>
  <Relationship Id="rId43" Type="http://schemas.openxmlformats.org/officeDocument/2006/relationships/slide" Target="slides/slide41.xml"/>
  <Relationship Id="rId44" Type="http://schemas.openxmlformats.org/officeDocument/2006/relationships/slide" Target="slides/slide42.xml"/>
  <Relationship Id="rId45" Type="http://schemas.openxmlformats.org/officeDocument/2006/relationships/slide" Target="slides/slide43.xml"/>
  <Relationship Id="rId46" Type="http://schemas.openxmlformats.org/officeDocument/2006/relationships/slide" Target="slides/slide44.xml"/>
  <Relationship Id="rId47" Type="http://schemas.openxmlformats.org/officeDocument/2006/relationships/slide" Target="slides/slide45.xml"/>
  <Relationship Id="rId48" Type="http://schemas.openxmlformats.org/officeDocument/2006/relationships/slide" Target="slides/slide46.xml"/>
  <Relationship Id="rId49" Type="http://schemas.openxmlformats.org/officeDocument/2006/relationships/slide" Target="slides/slide47.xml"/>
  <Relationship Id="rId50" Type="http://schemas.openxmlformats.org/officeDocument/2006/relationships/slide" Target="slides/slide48.xml"/>
  <Relationship Id="rId51" Type="http://schemas.openxmlformats.org/officeDocument/2006/relationships/slide" Target="slides/slide49.xml"/>
  <Relationship Id="rId52" Type="http://schemas.openxmlformats.org/officeDocument/2006/relationships/slide" Target="slides/slide50.xml"/>
  <Relationship Id="rId53" Type="http://schemas.openxmlformats.org/officeDocument/2006/relationships/slide" Target="slides/slide51.xml"/>
  <Relationship Id="rId54" Type="http://schemas.openxmlformats.org/officeDocument/2006/relationships/slide" Target="slides/slide52.xml"/>
  <Relationship Id="rId55" Type="http://schemas.openxmlformats.org/officeDocument/2006/relationships/slide" Target="slides/slide53.xml"/>
  <Relationship Id="rId56" Type="http://schemas.openxmlformats.org/officeDocument/2006/relationships/slide" Target="slides/slide54.xml"/>
  <Relationship Id="rId57" Type="http://schemas.openxmlformats.org/officeDocument/2006/relationships/presProps" Target="presProps.xml"/>
  <Relationship Id="rId58" Type="http://schemas.openxmlformats.org/officeDocument/2006/relationships/viewProps" Target="viewProps.xml"/>
  <Relationship Id="rId59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1983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John 1:1-51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CSB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rologue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n the beginning  was the Word,  and the Word was with God, and the Word was God. 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was with God in the beginning. 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ll things were created  through him,  and apart from him not one thing was created that has been created.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n him was life,  and that life was the light  of men.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at light shines  in the darkness, and yet the darkness did not overcome  it. 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re was a man sent from God whose name was John. 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came as a witness to testify about the light, so that all might believe through him. 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was not the light, but he came to testify  about the light.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 true light  that gives light to everyone was coming into the world. 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was in the world, and the world was created  through him, and yet the world did not recognize him.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came to his own, and his own people did not receive him.]]>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to all who did receive  him,  he gave them the right  to be  children  of God,  to those who believe  in his name, ]]>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o were born,  not of natural descent,  or of the will  of the flesh,  or of the will of man,  but of God. ]]>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 Word  became flesh  and dwelt  among us. We observed his glory,  the glory as the one and only  Son  from the Father, full of grace and truth.]]>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(John testified concerning him and exclaimed, “This was the one of whom I said, ‘The one coming after me  ranks ahead of me,  because he existed before me.’ ”) ]]>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ndeed, we have all received grace  upon  grace from his fullness,]]>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 the law was given through Moses;  grace and truth  came through Jesus Christ.]]>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o one has ever seen God. The one and only  Son, who is himself God and is at the Father’s  side  #— #he has revealed him. John the Baptist’s Testimony]]>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is was John’s testimony when the Jews from Jerusalem  sent priests  and Levites  to ask him, “Who are you? ”]]>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didn’t deny it but confessed, “I am not the Messiah.” ]]>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“What then? ” they asked him. “Are you Elijah? ” “I am not,” he said.“Are you the Prophet? ” “No,” he answered.]]>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“Who are you, then? ” they asked. “We need to give an answer to those who sent us. What can you tell us about yourself? ”]]>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said, “I am a voice of one crying out in the wilderness: Make straight the way of the Lord #— #just as Isaiah  the prophet said.”]]>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ow they had been sent from the Pharisees. ]]>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So they asked him, “Why then do you baptize if you aren’t the Messiah, or Elijah, or the Prophet? ”]]>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“I baptize with  water,”  John answered them. “Someone stands among you, but you don’t know him.]]>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is the one coming after me,  whose sandal strap I’m not worthy to untie.”]]>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ll this happened in Bethany  across the Jordan,  where John was baptizing.The Lamb of God]]>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 next day John saw Jesus coming toward him and said, “Look, the Lamb of God,  who takes away the sin  of the world!]]>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is is the one I told you about: ‘After me comes a man who ranks ahead of me, because he existed before me.’]]>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didn’t know him,  but I came baptizing with water so that he might be revealed  to Israel.”]]>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nd John testified, “I saw the Spirit  descending from heaven like a dove, and he rested on him. ]]>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didn’t know him, but he who sent me to baptize with water told me, ‘The one you see the Spirit descending and resting on #— #he is the one who baptizes with the Holy Spirit.’ ]]>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have seen and testified that this is the Son of God.” ]]>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 next day, John was standing with two of his disciples.]]>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en he saw Jesus passing by, he said, “Look, the Lamb of God! ”]]>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 two disciples heard him say this and followed Jesus.]]>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hen Jesus turned and noticed them following him, he asked them, “What are you looking for? ”They said to him, “Rabbi”  (which means “Teacher”), “where are you staying? ”]]>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“Come and you’ll see,” he replied. So they went and saw where he was staying, and they stayed with him that day. It was about four in the afternoon. ]]>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ndrew,  Simon Peter’s brother, was one of the two who heard John and followed him.]]>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first found his own brother Simon and told him, “We have found the Messiah”  (which is translated “the Christ”), ]]>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nd he brought Simon to Jesus.When Jesus saw him, he said, “You are Simon, son of John. You will be called Cephas” (which is translated “Peter” ).Philip and Nathanael]]>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 next day Jesus  decided to leave for Galilee. He found Philip  and told him, “Follow me.”]]>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ow Philip was from Bethsaida,  the hometown of Andrew and Peter.]]>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Philip found Nathanael  and told him, “We have found the one Moses wrote about in the law (and so did the prophets ): Jesus the son of Joseph,  from Nazareth.” ]]>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“Can anything good  come out of Nazareth? ” Nathanael asked him.“Come and see,” Philip answered.]]>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n Jesus saw Nathanael coming toward him and said about him, “Here truly is an Israelite in whom there is no deceit.”]]>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“How do you know me? ” Nathanael asked.“Before Philip called you, when you were under the fig tree, I saw you,” Jesus answered.]]>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“Rabbi,”  Nathanael replied, “You are the Son  of God; you are the King of Israel! ” ]]>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Jesus responded to him, “Do you believe because I told you I saw you under the fig tree? You will see greater things than this.”]]>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n he said, “Truly I tell you, you will see heaven opened and the angels of God ascending and descending on the Son of Man.”]]>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67">
  <a:themeElements>
    <a:clrScheme name="Theme6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7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54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2026-11-08T23:55:15Z</dcterms:created>
  <dcterms:modified xsi:type="dcterms:W3CDTF">2026-11-08T23:55:15Z</dcterms:modified>
  <dc:title>Bible.com.au: John 1:1-51 (CSB)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