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presProps" Target="presProps.xml"/>
  <Relationship Id="rId58" Type="http://schemas.openxmlformats.org/officeDocument/2006/relationships/viewProps" Target="viewProps.xml"/>
  <Relationship Id="rId5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:1-5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not the light, but he came to testify  about the l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rue light  that gives light to everyone was coming into the world. 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in the world, and the world was created  through him, and yet the world did not recognize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me to his own, and his own people did not receive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o all who did receive  him,  he gave them the right  to be  children  of God,  to those who believe  in his name,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ere born,  not of natural descent,  or of the will  of the flesh,  or of the will of man,  but of God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  became flesh  and dwelt  among us. We observed his glory,  the glory as the one and only  Son  from the Father, full of grace and tru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John testified concerning him and exclaimed, “This was the one of whom I said, ‘The one coming after me  ranks ahead of me,  because he existed before me.’ ”)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we have all received grace  upon  grace from his fullness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aw was given through Moses;  grace and truth  came through Jesus Chris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logu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has ever seen God. The one and only  Son, who is himself God and is at the Father’s  side  #— #he has revealed him. John the Baptist’s Testimony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as John’s testimony when the Jews from Jerusalem  sent priests  and Levites  to ask him, “Who are you? 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dn’t deny it but confessed, “I am not the Messiah.”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at then? ” they asked him. “Are you Elijah? ” “I am not,” he said.“Are you the Prophet? ” “No,” he answer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o are you, then? ” they asked. “We need to give an answer to those who sent us. What can you tell us about yourself? ”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, “I am a voice of one crying out in the wilderness: Make straight the way of the Lord, #— #just as Isaiah  the prophet said.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y had been sent from the Pharisees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asked him, “Why then do you baptize if you aren’t the Messiah, or Elijah, or the Prophet? 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baptize with  water,”  John answered them. “Someone stands among you, but you don’t know hi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the one coming after me, , whose sandal strap I’m not worthy to untie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beginning  was the Word,  and the Word was with God, and the Word was God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s happened in Bethany  across the Jordan,  where John was baptizing.The Lamb of God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ext day John saw Jesus coming toward him and said, “Look, the Lamb of God,  who takes away the sin  of the world!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one I told you about: ‘After me comes a man who ranks ahead of me, because he existed before me.’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idn’t know him,  but I came baptizing with water so that he might be revealed  to Israel.”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hn testified, “I saw the Spirit  descending from heaven like a dove, and he rested on him. 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idn’t know him, but he who sent me to baptize with water told me, ‘The one you see the Spirit descending and resting on #— #he is the one who baptizes with the Holy Spirit.’ 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and testified that this is the Son of God.” ,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ext day, John was standing with two of his disciple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saw Jesus passing by, he said, “Look, the Lamb of God! ”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wo disciples heard him say this and followed Jesu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with God in the beginning. 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esus turned and noticed them following him, he asked them, “What are you looking for? ”They said to him, “Rabbi”  (which means “Teacher”), “where are you staying? ”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ome and you’ll see,” he replied. So they went and saw where he was staying, and they stayed with him that day. It was about four in the afternoon. 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rew,  Simon Peter’s brother, was one of the two who heard John and followed him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irst found his own brother Simon and told him, “We have found the Messiah” , (which is translated “the Christ”), 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rought Simon to Jesus.When Jesus saw him, he said, “You are Simon, son of John. You will be called Cephas” (which is translated “Peter” ).Philip and Nathanael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ext day Jesus  decided to leave for Galilee. He found Philip  and told him, “Follow me.”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Philip was from Bethsaida,  the hometown of Andrew and Peter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 found Nathanael  and told him, “We have found the one Moses wrote about in the law (and so did the prophets ): Jesus the son of Joseph,  from Nazareth.” 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an anything good  come out of Nazareth? ” Nathanael asked him.“Come and see,” Philip answered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saw Nathanael coming toward him and said about him, “Here truly is an Israelite in whom there is no deceit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ngs were created  through him,  and apart from him not one thing was created that has been created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ow do you know me? ” Nathanael asked.“Before Philip called you, when you were under the fig tree, I saw you,” Jesus answered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Rabbi,”  Nathanael replied, “You are the Son  of God; you are the King of Israel! ” 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responded to him, “Do you believe because I told you I saw you under the fig tree? You will see greater things than this.”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aid, “Truly I tell you, you will see heaven opened and the angels of God ascending and descending on the Son of Man.”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m was life, , and that life was the light  of m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light shines  in the darkness, and yet the darkness did not overcome  it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as a man sent from God whose name was John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me as a witness to testify about the light, so that all might believe through him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2026-06-02T20:04:59Z</dcterms:created>
  <dcterms:modified xsi:type="dcterms:W3CDTF">2026-06-02T20:04:59Z</dcterms:modified>
  <dc:title>Bible.com.au: John 1:1-51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