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: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  became flesh  and dwelt  among us. We observed his glory,  the glory as the one and only  Son  from the Father, full of grace and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2026-06-04T07:10:16Z</dcterms:created>
  <dcterms:modified xsi:type="dcterms:W3CDTF">2026-06-04T07:10:16Z</dcterms:modified>
  <dc:title>Bible.com.au: John 1:14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