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9: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ould I not punish them for these things?This is the Lord’s declaration.Should I not avenge myself on such a nation as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raise weeping and a lamentover the mountains,a dirge over the wilderness grazing land,for they have been so scorchedthat no one passes through.The sound of cattle is no longer heard.From the birds of the sky to the animals, everything has fled #— #they have gone a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make Jerusalem a heap of rubble, a jackals’ den. I will make the cities of Judah a desolation,an uninhabited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 is the person wise enough to understand this?  Who has the Lord spoken to, that he may explain it? Why is the land destroyed and scorched like a wilderness, so no one can pass throug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 “It is because they abandoned my instruction,  which I set before them, and did not obey my voice or walk according to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stead, they followed the stubbornness of their hearts  and followed the Baals as their ancestors taught the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this is what the Lord of Armies, the God of Israel, says: “I am about to feed this people wormwood  and give them poisonous water to drink.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scatter them among the nations  that they and their ancestors have not known. I will send a sword after them until I have finished them off.”Mourning over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what the Lord of Armies says:Consider, and summon the women who mourn; send for the skillful wo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t them come quickly to raise a lament over usso that our eyes may overflow with tears,our eyelids be soaked with weep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my head were a flowing spring,my eyes a fountain of tears,I would weep day and night over the slain of my dear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a sound of lamentation is heard from Zion:How devastated we are.We are greatly ashamed, for we have abandoned the land;our dwellings have been torn dow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hear the word of the Lord, you women.Pay attention to  the words from his mouth.Teach your daughters a lamentand one another a dirg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Death  has climbed through our windows;it has entered our fortresses,cutting off children from the streets,young men from the squar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peak as follows: ‘This is what the Lord declares: Human corpses will fall like manure on the surface of the field,  like newly cut grain  after the reaper with no one to gather it.Boast in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 ‘This is what the Lord says:The wise person should not boast in his wisdom;the strong should not boast in his strength;the wealthy should not boast in his weal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one who boasts should boast in this:that he understands and knows me  —that I am the Lord, showing faithful love,justice, and righteousness on the earth,for I delight in these things.This is the Lord’s declar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Look, the days are coming #— #this is the Lord’s declaration #— #when I will punish all the circumcised yet uncircumcised: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gypt, Judah, Edom, the Ammonites, Moab, and all the inhabitants of the desert who clip the hair on their temples.  All these nations are uncircumcised, and the whole house of Israel is uncircumcised in heart.’ ”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only I had a traveler’s lodging placein the wilderness, I would abandon my peopleand depart from them,for they are all adulterers, a solemn assembly of treacherous peopl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bent their tongues like their bows;lies and not faithfulness prevail in the land,for they proceed from one evil to another,and they do not take me into account. This is the Lord’s declaration.Imminent Ruin and Exi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has to be on guard against his friend.Don’t trust any brother,for every brother will certainly deceive, and every friend spread slande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ach one betrays his friend; no one tells the truth.They have taught their tongues to speak lies;they wear themselves out doing wro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live in a world of deception. ,In their deception they refuse to know me. This is the Lord’s declar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is is what the Lord of Armies says:I am about to refine them and test them, for what else can I dobecause of my dear  peopl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tongues are deadly arrows —they speak deception. With his mouthone speaks peaceably with his friend,but inwardly he sets up an ambush.]]></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2026-07-24T06:57:05Z</dcterms:created>
  <dcterms:modified xsi:type="dcterms:W3CDTF">2026-07-24T06:57:05Z</dcterms:modified>
  <dc:title>Bible.com.au: Jeremiah 9:1-26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