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can you claim, ‘We are wise;the law of the Lord is with us’?In fact, the lying pen of scribes has produced false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will be put to shame;they will be dismayed and snared.They have rejected the word of the Lord, so what wisdom do they really h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give  their wives to other men,their fields to new occupants,for from the least to the greatest, everyone is making profit dishonestly.From prophet to priest,everyone deals false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treated the brokennessof my dear  people superficially,claiming, ‘Peace, peace,’when there is no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acted so detestably?They weren’t at all ashamed.They can no longer feel humiliation.Therefore, they will fall among the fallen.When I punish them, they will collapse,” say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ather them and bring them to an end.” ,This is the Lord’s declaration.“There will be no grapes on the vine,no figs on the fig tree,and even the leaf will wither.Whatever I have given them will be lost to them.”God’s People Unrepen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just sitting here?Gather together; let’s enter the fortified citiesand perish there, for the Lord our God has destroyed  us.He has given us poisoned water to drink, because we have sinned against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 but there was nothing good;for a time of healing, but there was only terro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Dan, the snorting of horses is heard.At the sound of the neighing of mighty steeds, the whole land quakes.They come to devour the land and everything in it,the city and all its resid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deed, I am about to send snakes among you,poisonous vipers  that cannot be charmed. They will bite you.This is the Lord’s declaration.Lament over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th over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joy has flown away;grief has settled on me.My heart is sick.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 #the cry of my dear peoplefrom a faraway land,“Is the Lord no longer in Zion, her King not within her? ”Why have they angered mewith their carved images,with their worthless foreign idol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rvest has passed, summer has ended,but we have not been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broken by the brokennessof my dear people. I mourn; horror has taken hold of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So why has the healing of my dear peoplenot come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 #this is the Lord’s declaration #— #“the bones of the kings of Judah, the bones of her officials, the bones of the priests, the bones of the prophets, and the bones of the residents of Jerusalem will be brought out of their grav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be exposed  to the sun, the moon, and all the stars in the sky,  which they have loved, served, followed, consulted, and worshiped. Their bones will not be collected and buried but will become like manure on the soil’s surfa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th will be chosen over life  by all the survivors of this evil family, those who remain wherever I have banished them.”  This is the declaration of the Lord of Ar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say to them: This is what the Lord says:Do people fall and not get up again? If they turn away, do they not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have these people turned away?Why is Jerusalem always turning away?They take hold of deceit; they refuse to retur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paid careful attention.They do not speak what is right.No one regrets his evil,asking, ‘What have I done? ’Everyone has stayed his courselike a horse rushing into batt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storks in the skyknow their seasons.Turtledoves, swallows, and cranes are aware of their migration,but my people do not knowthe requirements of the Lord. Punishment for Judah’s Leader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2026-05-24T14:16:00Z</dcterms:created>
  <dcterms:modified xsi:type="dcterms:W3CDTF">2026-05-24T14:16:00Z</dcterms:modified>
  <dc:title>Bible.com.au: Jeremiah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