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warned, Jerusalem,or I will turn away from you; I will make you a desolation,a land without inhabitants. Wrath o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Lord of Armies says:Glean the remnant of Israel as thoroughly as a vine.Pass your hand once more like a grape gathererover the branch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can I speak to and give such a warning that they will listen?Look, their ear is uncircumcised, ,so they cannot pay attention.See, the word of the Lord has become contemptible to them —they find no pleasure in i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 am full of the Lord’s wrath;I am tired of holding it back. Pour it out on the children in the street, on the gathering of young men as well.For both husband and wife will be captured,the old with the very ol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ir houses will be turned over to others, their fields and wives as well,for I will stretch out my hand against the inhabitants of the land.This is the Lord’s declar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from the least to the greatest of them, everyone is making profit dishonestly. From prophet to priest,everyone deals falsel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have treated my people’s brokenness superficially,claiming, “Peace, peace,” when there is no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re they ashamed when they acted so detestably?They weren’t at all ashamed.They can no longer feel humiliation. Therefore, they will fall among the fallen.When I punish them, they will collapse, says the Lord.Disaster because of Disobedie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says:Stand by the roadways and look.Ask about the ancient paths, “Which is the way to what is good? ”Then take itand find rest for yourselves. But they protested, “We won’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ppointed watchmen over you and said, “Listen for the sound of the ram’s horn.”But they protested, “We won’t liste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reatened Siege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listen, you nationsand you witnesses,learn what the charge is against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sten, earth!I am about to bring disaster on these people,the fruit of their own plotting, for they have paid no attention to my words.They have rejected my instructio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at use to me is frankincense from Sheba or sweet cane  from a distant land?Your burnt offerings are not acceptable;your sacrifices do not please m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this is what the Lord says:I am going to place stumbling blocks before these people;fathers and sons together will stumble over them; friends and neighbors will also perish.A Cruel Nation from the No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what the Lord says:Look,  an army is coming from a northern land; a great nation will be stirred upfrom the remote regions of the earth.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grasp bow and javelin.They are cruel and show no mercy. Their voice roars like the sea, and they ride on horses,lined up like men in battle formationagainst you, Daughter Z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have heard about it,and our hands have become weak.Distress has seized us —pain, like a woman in labo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n’t go out to the fields;don’t walk on the road.For the enemy has a sword;terror is on every sid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y dear  people, dress yourselves in sackclothand roll in the dust. Mourn as you would for an only son, a bitter lament,for suddenly the destroyer  will come on us. Jeremiah Appointed as an Examin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 appointed you to be an assayer among my people —a refiner  —so you may know and assay their way of lif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un for cover out of Jerusalem, Benjaminites.Sound the ram’s horn  in Tekoa; raise a smoke signal  over Beth-haccherem, for disaster threatens from the north, even a crushing blo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are stubborn rebelsspreading slander. They are bronze and iron;all of them are corrup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ellows blow,blasting the lead with fire.The refining is completely in vain;the evil ones are not separated o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are called rejected silver,for the Lord has rejected them.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gh she is beautiful and delicate,I will destroy  Daughter Z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pherds and their flocks will come against her;they will pitch their tents all around her. Each will pasture his own por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t them apart for war  against her;rise up, let’s attack at noon.Woe to us, for the day is passing;the evening shadows grow lo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ise up, let’s attack by night.Let’s destroy her fortres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is is what the Lord of Armies says:Cut down the trees; raise a siege ramp against Jerusalem.This city must be punished.There is nothing but oppression within he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a well gushes out its water,so she pours out her evil. Violence and destruction  resound in her.Sickness and wounds keep coming to my attention.]]></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2026-08-03T16:10:43Z</dcterms:created>
  <dcterms:modified xsi:type="dcterms:W3CDTF">2026-08-03T16:10:43Z</dcterms:modified>
  <dc:title>Bible.com.au: Jeremiah 6:1-30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