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5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aldean army pursued the king and overtook Zedekiah in the plains of Jericho. Zedekiah’s entire army left him and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aldeans seized the king and brought him to the king of Babylon at Riblah in the land of Hamath, and he pass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Riblah the king of Babylon slaughtered Zedekiah’s sons before his eyes, and he also slaughtered the Judean comma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blinded Zedekiah and bound him with bronze chains. The king of Babylon brought Zedekiah to Babylon, where he kept him in custody  until his dying d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 #which was the nineteenth year of King Nebuchadnezzar, king of Babylon #— #Nebuzaradan, the captain of the guards, entered Jerusalem as the representative of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burned the Lord’s temple, the king’s palace, all the houses of Jerusalem; he burned down all the great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hole Chaldean army with the captain of the guards tore down all the walls surrounding Jerusal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zaradan, the captain of the guards, deported some of the poorest of the people, as well as the rest of the people who remained in the city, the deserters who had defected to the king of Babylon, and the rest of the crafts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s, left some of the poorest of the land to be vinedressers and farm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Chaldeans broke into pieces the bronze pillars for the Lord’s temple and the water carts and the bronze basin  that were in the Lord’s temple,  and they carried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the pots, shovels, wick trimmers, sprinkling basins, dishes, and all the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tain of the guards took away the bowls, firepans, sprinkling basins, pots, lampstands, pans, and drink offering bowls  #— #whatever was gold o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two pillars, the one basin, with the twelve bronze oxen under it, and the water carts  that King Solomon had made for the Lord’s temple, the weight of the bronze of all these articles was beyond mea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pillar was 27 feet  tall, had a circumference of 18 feet,  was hollow #— #four fingers thick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d a bronze capital on top of it.  One capital, encircled by bronze grating and pomegranates, stood 7 1/2 feet  high. The second pillar was the same, with pomegrana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capital had ninety-six pomegranates all around it. All the pomegranates around the grating numbered one hu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aptain of the guards also took away Seraiah the chief priest, Zephaniah the priest of the second rank, and the three doorkeep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city he took a court official  who had been appointed over the warriors; seven trusted royal aides  found in the city; the secretary of the commander of the army, who enlisted the people of the land for military duty; and sixty men from the common people  who were found within the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he captain of the guards, took them and brought them to the king of Babylon at Rib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of Babylon put them to death at Riblah in the land of Hamath. So Judah went into exile from its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and he reigned eleven years in Jerusalem. His mother’s name was Hamutal daughter of Jeremiah; she was from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people Nebuchadnezzar deported:  in the seventh year, 3,023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eighteenth year,  832 people from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Nebuchadnezzar’s twenty-third year, Nebuzaradan, the captain of the guards, deported 745 Jews. Altogether, 4,600 people were deported.Jehoiachin Pardo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nty-fifth day of the twelfth month of the thirty-seventh year of the exile of Judah’s King Jehoiachin, King Evil-merodach of Babylon, in the first year of his reign, pardoned King Jehoiachin of Judah and released him from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kindly to him and set his throne above the thrones of the kings who were with him in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changed his prison clothes, and he dined regularly in the presence of the king of Babylon for the rest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his allowance, a regular allowance was given to him by the king of Babylon, a portion for each day until the day of his death, for the rest of his lif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Zedekiah did what was evil in the Lord’s sight just as Jehoiakim had d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Lord’s anger, it came to the point in Jerusalem and Judah that he finally banished them from his presence. Then Zedekiah rebelled against the king of Babyl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ninth year of Zedekiah’s reign, on the tenth day of the tenth month, King Nebuchadnezzar of Babylon advanced against Jerusalem with his entire army. They laid siege to the city and built a siege wall against it all a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was under siege until King Zedekiah’s eleventh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 ninth day of the fourth month the famine was so severe in the city that the common people had no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into, and all the warriors fled. They left the city at night by way of the city gate between the two walls near the king’s garden, though the Chaldeans surrounded the city. They made their way along the route to the Arabah.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2026-06-13T00:02:05Z</dcterms:created>
  <dcterms:modified xsi:type="dcterms:W3CDTF">2026-06-13T00:02:05Z</dcterms:modified>
  <dc:title>Bible.com.au: Jeremiah 52:1-34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